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5" r:id="rId3"/>
    <p:sldId id="256" r:id="rId4"/>
    <p:sldId id="258" r:id="rId5"/>
    <p:sldId id="269" r:id="rId6"/>
    <p:sldId id="260" r:id="rId7"/>
    <p:sldId id="272" r:id="rId8"/>
    <p:sldId id="271" r:id="rId9"/>
    <p:sldId id="259" r:id="rId10"/>
    <p:sldId id="267" r:id="rId1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93" autoAdjust="0"/>
    <p:restoredTop sz="94660"/>
  </p:normalViewPr>
  <p:slideViewPr>
    <p:cSldViewPr showGuides="1">
      <p:cViewPr varScale="1">
        <p:scale>
          <a:sx n="85" d="100"/>
          <a:sy n="85" d="100"/>
        </p:scale>
        <p:origin x="96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9890E-F667-4EFF-9591-AF7D9682275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3318D-D2E1-4A86-9DC4-84FD6197D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47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CFA8-263B-4123-829D-BB1E67E49734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169F0-FDC7-47EC-B2ED-D2AA67BCE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9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89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889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889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889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889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8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8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8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89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C611B4-2894-4E67-B78E-F564A71E3DEF}" type="slidenum">
              <a:rPr lang="ru-RU" altLang="ru-RU" sz="1200" smtClean="0">
                <a:latin typeface="Calibri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4598"/>
            <a:ext cx="5438140" cy="446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50443" y="9429197"/>
            <a:ext cx="2945659" cy="49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A83D2F-885D-4F76-807E-5920220DFCC1}" type="slidenum">
              <a:rPr lang="ru-RU" altLang="ru-RU" sz="1200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7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4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4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1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0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2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1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9D87-BE99-4E66-B019-5FA6D813CF42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97F7-8C79-4BAC-BF18-DEC5F015A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fon_Be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3200"/>
            <a:ext cx="9324528" cy="524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Заголовок 3"/>
          <p:cNvSpPr>
            <a:spLocks noGrp="1"/>
          </p:cNvSpPr>
          <p:nvPr>
            <p:ph type="ctrTitle"/>
          </p:nvPr>
        </p:nvSpPr>
        <p:spPr>
          <a:xfrm>
            <a:off x="568106" y="1613201"/>
            <a:ext cx="8007787" cy="1102565"/>
          </a:xfr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Треки личностного и </a:t>
            </a:r>
            <a:br>
              <a:rPr lang="ru-RU" altLang="ru-RU" b="1" dirty="0">
                <a:solidFill>
                  <a:srgbClr val="C00000"/>
                </a:solidFill>
              </a:rPr>
            </a:br>
            <a:r>
              <a:rPr lang="ru-RU" altLang="ru-RU" b="1" dirty="0">
                <a:solidFill>
                  <a:srgbClr val="C00000"/>
                </a:solidFill>
              </a:rPr>
              <a:t>профессионального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646063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ЧГУ_лого_рус_гориз_белый_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699542"/>
            <a:ext cx="8290945" cy="35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028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Образование – это то, что запускает нас в будущее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303" y="1049219"/>
            <a:ext cx="4653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создавать будущее?</a:t>
            </a:r>
          </a:p>
          <a:p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Представь, что там за горизонтом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Изучи карты, течения, ветра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Построй маршрут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Собери багаж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Отправься в путь</a:t>
            </a:r>
          </a:p>
        </p:txBody>
      </p:sp>
      <p:pic>
        <p:nvPicPr>
          <p:cNvPr id="4099" name="Picture 3" descr="C:\Users\user\Downloads\1df44c8032b39a05ab250f0ed5bb645e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965871"/>
            <a:ext cx="3600400" cy="40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498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pres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64554"/>
            <a:ext cx="9649072" cy="54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80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55.userapi.com/c855536/v855536622/e7194/MoAwK8s_9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7574"/>
            <a:ext cx="9073008" cy="3834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37877"/>
            <a:ext cx="7488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«Волонтерство и социальное проектирование»</a:t>
            </a:r>
          </a:p>
        </p:txBody>
      </p:sp>
    </p:spTree>
    <p:extLst>
      <p:ext uri="{BB962C8B-B14F-4D97-AF65-F5344CB8AC3E}">
        <p14:creationId xmlns:p14="http://schemas.microsoft.com/office/powerpoint/2010/main" val="1942543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7488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«Бизнес и предпринимательство»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1432CE6-FD80-41B5-8EDC-75A187C84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1195"/>
              </p:ext>
            </p:extLst>
          </p:nvPr>
        </p:nvGraphicFramePr>
        <p:xfrm>
          <a:off x="107504" y="792810"/>
          <a:ext cx="8784976" cy="36996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27879">
                  <a:extLst>
                    <a:ext uri="{9D8B030D-6E8A-4147-A177-3AD203B41FA5}">
                      <a16:colId xmlns:a16="http://schemas.microsoft.com/office/drawing/2014/main" val="1579992728"/>
                    </a:ext>
                  </a:extLst>
                </a:gridCol>
                <a:gridCol w="3757097">
                  <a:extLst>
                    <a:ext uri="{9D8B030D-6E8A-4147-A177-3AD203B41FA5}">
                      <a16:colId xmlns:a16="http://schemas.microsoft.com/office/drawing/2014/main" val="3001110586"/>
                    </a:ext>
                  </a:extLst>
                </a:gridCol>
              </a:tblGrid>
              <a:tr h="242829">
                <a:tc>
                  <a:txBody>
                    <a:bodyPr/>
                    <a:lstStyle/>
                    <a:p>
                      <a:r>
                        <a:rPr lang="ru-RU" sz="1100" dirty="0"/>
                        <a:t>Основные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Ключевые компетенции </a:t>
                      </a:r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2586643678"/>
                  </a:ext>
                </a:extLst>
              </a:tr>
              <a:tr h="574453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Региональная площадка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общероссийских и иных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Образовательных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мероприятий в сфере бизнеса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и экономики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Системное и критическое мышление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Разработка и реализация проектов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Командная работа и лидерство</a:t>
                      </a:r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983390295"/>
                  </a:ext>
                </a:extLst>
              </a:tr>
              <a:tr h="18485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Потоковая экономическая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игра живого действия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«Индекс университета»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Коммуникации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/>
                        <a:t>Самоорганизация и саморазвитие</a:t>
                      </a:r>
                    </a:p>
                    <a:p>
                      <a:pPr algn="r"/>
                      <a:endParaRPr lang="ru-RU" sz="1100" dirty="0"/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4251190790"/>
                  </a:ext>
                </a:extLst>
              </a:tr>
              <a:tr h="23802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Профильные тестирования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/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2367885174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Участие в кейс-битвах и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чемпионатах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/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2372410535"/>
                  </a:ext>
                </a:extLst>
              </a:tr>
              <a:tr h="261227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«СТУДЕНЧЕСКИЙ ЦЕНТР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ЭКОНОМИЧЕСКОЙ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ЭКСПЕРТИЗЫ ПРОЕКТОВ»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/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2342072907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Встречи с VIP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(предпринимателями,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специалистами профильных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структур и ведомств)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1279599850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Клуб «бизнес-английский»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2700720720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«Кейс-клуб»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1745588035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«Лаборатория социальных и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бизнес проектов»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1961403743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Семинары по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интересным темам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146" marR="51146" marT="25574" marB="25574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1146" marR="51146" marT="25574" marB="25574"/>
                </a:tc>
                <a:extLst>
                  <a:ext uri="{0D108BD9-81ED-4DB2-BD59-A6C34878D82A}">
                    <a16:rowId xmlns:a16="http://schemas.microsoft.com/office/drawing/2014/main" val="199134359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08C55C-3B74-4455-8888-E90EE60B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146855"/>
            <a:ext cx="3528392" cy="220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9944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rj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1"/>
            <a:ext cx="9144000" cy="51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57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Траектории\ВЕРСИЯ 2 — раширенна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/>
          <a:stretch/>
        </p:blipFill>
        <p:spPr bwMode="auto">
          <a:xfrm>
            <a:off x="64470" y="19629"/>
            <a:ext cx="9044034" cy="51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428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зентации треков, 19\Спорт и ЗО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742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704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ownloads\tochka-opory-810x4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23" y="2283718"/>
            <a:ext cx="1121441" cy="6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97273" y="2387084"/>
            <a:ext cx="1749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control.leader-id</a:t>
            </a:r>
            <a:endParaRPr lang="ru-RU" dirty="0"/>
          </a:p>
        </p:txBody>
      </p:sp>
      <p:pic>
        <p:nvPicPr>
          <p:cNvPr id="1026" name="Picture 2" descr="https://psv4.userapi.com/c856320/u60375103/docs/d5/76cc06fa263f/Trek_NiI.jpg?extra=8GkUdIqkD__DIpL-Dm5A9Di7leu4JDPRiF2mx5i6wswGiP_-F5L8rYAAJdIWlWngRaatHhSpkcZ-cO3YfPSD9MAv8KrIi5VJTiuSBdDZy0GqkbVxAdqpA17tC6OckjvUHMEO6IDiKGLudSHY5Qo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33" y="-11964"/>
            <a:ext cx="6929059" cy="52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594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137</Words>
  <Application>Microsoft Office PowerPoint</Application>
  <PresentationFormat>Экран (16:9)</PresentationFormat>
  <Paragraphs>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Треки личностного и  профессионального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Колесов М.П.</dc:creator>
  <cp:lastModifiedBy>Мос</cp:lastModifiedBy>
  <cp:revision>45</cp:revision>
  <cp:lastPrinted>2019-09-17T08:35:40Z</cp:lastPrinted>
  <dcterms:created xsi:type="dcterms:W3CDTF">2019-09-16T09:21:16Z</dcterms:created>
  <dcterms:modified xsi:type="dcterms:W3CDTF">2020-03-14T08:49:52Z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-518778575</vt:i4>
  </property>
  <property fmtid="{D5CDD505-2E9C-101B-9397-08002B2CF9AE}" pid="3" name="_NewReviewCycle">
    <vt:lpwstr/>
  </property>
  <property fmtid="{D5CDD505-2E9C-101B-9397-08002B2CF9AE}" pid="4" name="_EmailSubject">
    <vt:lpwstr>Леночка, надо разместить на сайте</vt:lpwstr>
  </property>
  <property fmtid="{D5CDD505-2E9C-101B-9397-08002B2CF9AE}" pid="5" name="_AuthorEmail">
    <vt:lpwstr>O_Ivanova@cherepovetscity.ru</vt:lpwstr>
  </property>
  <property fmtid="{D5CDD505-2E9C-101B-9397-08002B2CF9AE}" pid="6" name="_AuthorEmailDisplayName">
    <vt:lpwstr>Иванова Ольга Владимировна</vt:lpwstr>
  </property>
</Properties>
</file>