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layout4.xml" ContentType="application/vnd.openxmlformats-officedocument.drawingml.diagramLayout+xml"/>
  <Override PartName="/ppt/diagrams/quickStyle2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theme/theme1.xml" ContentType="application/vnd.openxmlformats-officedocument.them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colors4.xml" ContentType="application/vnd.openxmlformats-officedocument.drawingml.diagramColors+xml"/>
  <Override PartName="/ppt/diagrams/colors9.xml" ContentType="application/vnd.openxmlformats-officedocument.drawingml.diagramColors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5.xml" ContentType="application/vnd.ms-office.drawingml.diagramDrawing+xml"/>
  <Override PartName="/ppt/diagrams/drawing9.xml" ContentType="application/vnd.ms-office.drawingml.diagramDrawing+xml"/>
  <Override PartName="/ppt/diagrams/drawing4.xml" ContentType="application/vnd.ms-office.drawingml.diagramDrawing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drawing3.xml" ContentType="application/vnd.ms-office.drawingml.diagramDrawing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585" r:id="rId3"/>
    <p:sldId id="563" r:id="rId4"/>
    <p:sldId id="581" r:id="rId5"/>
    <p:sldId id="586" r:id="rId6"/>
    <p:sldId id="561" r:id="rId7"/>
    <p:sldId id="565" r:id="rId8"/>
    <p:sldId id="574" r:id="rId9"/>
    <p:sldId id="587" r:id="rId10"/>
    <p:sldId id="571" r:id="rId11"/>
    <p:sldId id="573" r:id="rId12"/>
    <p:sldId id="588" r:id="rId13"/>
    <p:sldId id="582" r:id="rId14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E0000"/>
    <a:srgbClr val="DA0000"/>
    <a:srgbClr val="CC0000"/>
    <a:srgbClr val="FF0000"/>
    <a:srgbClr val="BFBFBF"/>
    <a:srgbClr val="FEDBD2"/>
    <a:srgbClr val="EDE3ED"/>
    <a:srgbClr val="D4F5FC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0" autoAdjust="0"/>
    <p:restoredTop sz="94364" autoAdjust="0"/>
  </p:normalViewPr>
  <p:slideViewPr>
    <p:cSldViewPr>
      <p:cViewPr>
        <p:scale>
          <a:sx n="68" d="100"/>
          <a:sy n="68" d="100"/>
        </p:scale>
        <p:origin x="-1836" y="-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lochnoe.ru/index/br-news/voloblcareer_ru" TargetMode="External"/><Relationship Id="rId2" Type="http://schemas.openxmlformats.org/officeDocument/2006/relationships/hyperlink" Target="https://depzan.gov35.ru/" TargetMode="External"/><Relationship Id="rId1" Type="http://schemas.openxmlformats.org/officeDocument/2006/relationships/hyperlink" Target="http://www.trudvsem.ru/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86786-A33E-444A-AC2B-D1790E1FB12B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932B753-AA0C-43F1-8563-354572A35464}">
      <dgm:prSet phldrT="[Текст]" custT="1"/>
      <dgm:spPr/>
      <dgm:t>
        <a:bodyPr/>
        <a:lstStyle/>
        <a:p>
          <a:r>
            <a:rPr lang="ru-RU" sz="1600" b="1" dirty="0" smtClean="0"/>
            <a:t>Я  точно знаю кем хочу быть и куда пойду учиться</a:t>
          </a:r>
          <a:endParaRPr lang="ru-RU" sz="1600" b="1" dirty="0"/>
        </a:p>
      </dgm:t>
    </dgm:pt>
    <dgm:pt modelId="{8C1C7256-5EAF-4BF9-9525-B3CDC0C75CAF}" type="parTrans" cxnId="{B0257BB9-049C-4F7A-8F9B-EA182941C3F6}">
      <dgm:prSet/>
      <dgm:spPr/>
      <dgm:t>
        <a:bodyPr/>
        <a:lstStyle/>
        <a:p>
          <a:endParaRPr lang="ru-RU"/>
        </a:p>
      </dgm:t>
    </dgm:pt>
    <dgm:pt modelId="{1BEFA260-D91C-43C2-AD7C-0A5A82EEFEFF}" type="sibTrans" cxnId="{B0257BB9-049C-4F7A-8F9B-EA182941C3F6}">
      <dgm:prSet/>
      <dgm:spPr/>
      <dgm:t>
        <a:bodyPr/>
        <a:lstStyle/>
        <a:p>
          <a:endParaRPr lang="ru-RU"/>
        </a:p>
      </dgm:t>
    </dgm:pt>
    <dgm:pt modelId="{EB447CD2-9085-4C55-B431-477414DDDC1B}">
      <dgm:prSet phldrT="[Текст]" custT="1"/>
      <dgm:spPr/>
      <dgm:t>
        <a:bodyPr/>
        <a:lstStyle/>
        <a:p>
          <a:r>
            <a:rPr lang="ru-RU" sz="1600" b="1" dirty="0" smtClean="0"/>
            <a:t>Примерно знаю кем хочу быть,   </a:t>
          </a:r>
        </a:p>
        <a:p>
          <a:r>
            <a:rPr lang="ru-RU" sz="1600" b="1" dirty="0" smtClean="0"/>
            <a:t>точно знаю кем не хочу быть </a:t>
          </a:r>
          <a:endParaRPr lang="ru-RU" sz="1600" b="1" dirty="0"/>
        </a:p>
      </dgm:t>
    </dgm:pt>
    <dgm:pt modelId="{DDFF86C6-A539-4A8B-93DA-7FB8A777F347}" type="parTrans" cxnId="{3E71C3F5-4FAC-4BB0-B294-447785F1A1FC}">
      <dgm:prSet/>
      <dgm:spPr/>
      <dgm:t>
        <a:bodyPr/>
        <a:lstStyle/>
        <a:p>
          <a:endParaRPr lang="ru-RU"/>
        </a:p>
      </dgm:t>
    </dgm:pt>
    <dgm:pt modelId="{E1EA89E3-1D05-477E-BE16-FDFABB2941CE}" type="sibTrans" cxnId="{3E71C3F5-4FAC-4BB0-B294-447785F1A1FC}">
      <dgm:prSet/>
      <dgm:spPr/>
      <dgm:t>
        <a:bodyPr/>
        <a:lstStyle/>
        <a:p>
          <a:endParaRPr lang="ru-RU"/>
        </a:p>
      </dgm:t>
    </dgm:pt>
    <dgm:pt modelId="{DD6EED47-C5CA-43BA-BB04-A07940F4E502}">
      <dgm:prSet phldrT="[Текст]" custT="1"/>
      <dgm:spPr/>
      <dgm:t>
        <a:bodyPr/>
        <a:lstStyle/>
        <a:p>
          <a:r>
            <a:rPr lang="ru-RU" sz="1600" b="1" dirty="0" smtClean="0"/>
            <a:t>Не знаю кем хочу быть. Все равно куда пойти учиться.</a:t>
          </a:r>
          <a:endParaRPr lang="ru-RU" sz="1600" b="1" dirty="0"/>
        </a:p>
      </dgm:t>
    </dgm:pt>
    <dgm:pt modelId="{6ED34AB1-25B7-44AB-85D7-3B8E6F374B01}" type="parTrans" cxnId="{AA1CB5C5-16AB-414C-BDD9-ED05FBB66AE7}">
      <dgm:prSet/>
      <dgm:spPr/>
      <dgm:t>
        <a:bodyPr/>
        <a:lstStyle/>
        <a:p>
          <a:endParaRPr lang="ru-RU"/>
        </a:p>
      </dgm:t>
    </dgm:pt>
    <dgm:pt modelId="{9AB93DE2-4565-4501-8F0D-D7542A3797A0}" type="sibTrans" cxnId="{AA1CB5C5-16AB-414C-BDD9-ED05FBB66AE7}">
      <dgm:prSet/>
      <dgm:spPr/>
      <dgm:t>
        <a:bodyPr/>
        <a:lstStyle/>
        <a:p>
          <a:endParaRPr lang="ru-RU"/>
        </a:p>
      </dgm:t>
    </dgm:pt>
    <dgm:pt modelId="{6229BB91-21BD-4979-981F-5C66A6FDFBCB}">
      <dgm:prSet custT="1"/>
      <dgm:spPr/>
      <dgm:t>
        <a:bodyPr/>
        <a:lstStyle/>
        <a:p>
          <a:r>
            <a:rPr lang="ru-RU" sz="1400" b="1" dirty="0" smtClean="0"/>
            <a:t>МЧС, военные вузы </a:t>
          </a:r>
          <a:endParaRPr lang="ru-RU" sz="1400" b="1" dirty="0"/>
        </a:p>
      </dgm:t>
    </dgm:pt>
    <dgm:pt modelId="{DA615D7E-D1DF-427D-A042-406F6E255505}" type="parTrans" cxnId="{D36A84B9-8F43-46C0-B7C5-2165432BCC1B}">
      <dgm:prSet/>
      <dgm:spPr/>
      <dgm:t>
        <a:bodyPr/>
        <a:lstStyle/>
        <a:p>
          <a:endParaRPr lang="ru-RU"/>
        </a:p>
      </dgm:t>
    </dgm:pt>
    <dgm:pt modelId="{B1EC9048-47C0-40BE-9EE2-0253EB78FAA1}" type="sibTrans" cxnId="{D36A84B9-8F43-46C0-B7C5-2165432BCC1B}">
      <dgm:prSet/>
      <dgm:spPr/>
      <dgm:t>
        <a:bodyPr/>
        <a:lstStyle/>
        <a:p>
          <a:endParaRPr lang="ru-RU"/>
        </a:p>
      </dgm:t>
    </dgm:pt>
    <dgm:pt modelId="{0D48FE22-76F4-4958-BD91-54AC0C275D5F}">
      <dgm:prSet custT="1"/>
      <dgm:spPr/>
      <dgm:t>
        <a:bodyPr/>
        <a:lstStyle/>
        <a:p>
          <a:r>
            <a:rPr lang="ru-RU" sz="1400" b="1" dirty="0" smtClean="0"/>
            <a:t>Медицинские вузы</a:t>
          </a:r>
          <a:endParaRPr lang="ru-RU" sz="1400" b="1" dirty="0"/>
        </a:p>
      </dgm:t>
    </dgm:pt>
    <dgm:pt modelId="{EA1208CF-A343-4557-BFC9-8E5CBD2DD652}" type="parTrans" cxnId="{0644219D-DA5F-479E-A494-8AD2980D24B7}">
      <dgm:prSet/>
      <dgm:spPr/>
      <dgm:t>
        <a:bodyPr/>
        <a:lstStyle/>
        <a:p>
          <a:endParaRPr lang="ru-RU"/>
        </a:p>
      </dgm:t>
    </dgm:pt>
    <dgm:pt modelId="{F59262AC-955A-4C2A-9A14-04CD2B7DC5BB}" type="sibTrans" cxnId="{0644219D-DA5F-479E-A494-8AD2980D24B7}">
      <dgm:prSet/>
      <dgm:spPr/>
      <dgm:t>
        <a:bodyPr/>
        <a:lstStyle/>
        <a:p>
          <a:endParaRPr lang="ru-RU"/>
        </a:p>
      </dgm:t>
    </dgm:pt>
    <dgm:pt modelId="{D7DD3392-0EA3-463D-BB85-11AADEE67243}">
      <dgm:prSet custT="1"/>
      <dgm:spPr/>
      <dgm:t>
        <a:bodyPr/>
        <a:lstStyle/>
        <a:p>
          <a:r>
            <a:rPr lang="ru-RU" sz="1400" b="1" dirty="0" smtClean="0"/>
            <a:t>Творческие профессии</a:t>
          </a:r>
          <a:endParaRPr lang="ru-RU" sz="1400" b="1" dirty="0"/>
        </a:p>
      </dgm:t>
    </dgm:pt>
    <dgm:pt modelId="{6455CC43-26FE-4539-A9F6-231CB39485B7}" type="parTrans" cxnId="{53190326-0427-45FF-9D7D-930273868370}">
      <dgm:prSet/>
      <dgm:spPr/>
      <dgm:t>
        <a:bodyPr/>
        <a:lstStyle/>
        <a:p>
          <a:endParaRPr lang="ru-RU"/>
        </a:p>
      </dgm:t>
    </dgm:pt>
    <dgm:pt modelId="{A336A3EB-1EA6-4ED7-A7B6-CCCC9E0B65FA}" type="sibTrans" cxnId="{53190326-0427-45FF-9D7D-930273868370}">
      <dgm:prSet/>
      <dgm:spPr/>
      <dgm:t>
        <a:bodyPr/>
        <a:lstStyle/>
        <a:p>
          <a:endParaRPr lang="ru-RU"/>
        </a:p>
      </dgm:t>
    </dgm:pt>
    <dgm:pt modelId="{CC2DF947-DF9B-4BFF-976C-E671BA30471B}">
      <dgm:prSet custT="1"/>
      <dgm:spPr/>
      <dgm:t>
        <a:bodyPr/>
        <a:lstStyle/>
        <a:p>
          <a:r>
            <a:rPr lang="ru-RU" sz="1400" b="1" dirty="0" smtClean="0"/>
            <a:t>Не буду работать с людьми, я -  </a:t>
          </a:r>
          <a:r>
            <a:rPr lang="ru-RU" sz="1400" b="1" dirty="0" err="1" smtClean="0"/>
            <a:t>социопат</a:t>
          </a:r>
          <a:endParaRPr lang="ru-RU" sz="1400" b="1" dirty="0"/>
        </a:p>
      </dgm:t>
    </dgm:pt>
    <dgm:pt modelId="{DBD4374D-0A79-4BBB-9F1A-53772ADEDB85}" type="parTrans" cxnId="{849D42A5-BF61-4D78-B3EA-7C7A7CA13662}">
      <dgm:prSet/>
      <dgm:spPr/>
      <dgm:t>
        <a:bodyPr/>
        <a:lstStyle/>
        <a:p>
          <a:endParaRPr lang="ru-RU"/>
        </a:p>
      </dgm:t>
    </dgm:pt>
    <dgm:pt modelId="{DF138E33-2CA0-4D61-BF4C-0DCCE4D7E650}" type="sibTrans" cxnId="{849D42A5-BF61-4D78-B3EA-7C7A7CA13662}">
      <dgm:prSet/>
      <dgm:spPr/>
      <dgm:t>
        <a:bodyPr/>
        <a:lstStyle/>
        <a:p>
          <a:endParaRPr lang="ru-RU"/>
        </a:p>
      </dgm:t>
    </dgm:pt>
    <dgm:pt modelId="{038C7F14-6A7A-4B3C-A131-661A9013DBEF}">
      <dgm:prSet custT="1"/>
      <dgm:spPr/>
      <dgm:t>
        <a:bodyPr/>
        <a:lstStyle/>
        <a:p>
          <a:r>
            <a:rPr lang="ru-RU" sz="1400" b="1" dirty="0" smtClean="0"/>
            <a:t>Только не с компьютерами</a:t>
          </a:r>
          <a:endParaRPr lang="ru-RU" sz="1400" b="1" dirty="0"/>
        </a:p>
      </dgm:t>
    </dgm:pt>
    <dgm:pt modelId="{F2905F8E-3E48-40EF-9E50-CD95BB6E53C4}" type="parTrans" cxnId="{2B41BE0C-BDCC-4AB6-A79E-971FC1A60393}">
      <dgm:prSet/>
      <dgm:spPr/>
      <dgm:t>
        <a:bodyPr/>
        <a:lstStyle/>
        <a:p>
          <a:endParaRPr lang="ru-RU"/>
        </a:p>
      </dgm:t>
    </dgm:pt>
    <dgm:pt modelId="{664A6AAE-A286-4073-A7A7-6D368B4ACC6D}" type="sibTrans" cxnId="{2B41BE0C-BDCC-4AB6-A79E-971FC1A60393}">
      <dgm:prSet/>
      <dgm:spPr/>
      <dgm:t>
        <a:bodyPr/>
        <a:lstStyle/>
        <a:p>
          <a:endParaRPr lang="ru-RU"/>
        </a:p>
      </dgm:t>
    </dgm:pt>
    <dgm:pt modelId="{284EB721-ED92-408B-A098-A5020F8E1971}">
      <dgm:prSet custT="1"/>
      <dgm:spPr/>
      <dgm:t>
        <a:bodyPr/>
        <a:lstStyle/>
        <a:p>
          <a:r>
            <a:rPr lang="ru-RU" sz="1400" b="1" dirty="0" smtClean="0"/>
            <a:t>Без разницы куда, только на бюджет</a:t>
          </a:r>
          <a:endParaRPr lang="ru-RU" sz="1400" b="1" dirty="0"/>
        </a:p>
      </dgm:t>
    </dgm:pt>
    <dgm:pt modelId="{1C455D64-942D-43C7-835D-EAFE0934F361}" type="parTrans" cxnId="{7831DBF1-19A8-48CB-A677-38BD05B6A335}">
      <dgm:prSet/>
      <dgm:spPr/>
      <dgm:t>
        <a:bodyPr/>
        <a:lstStyle/>
        <a:p>
          <a:endParaRPr lang="ru-RU"/>
        </a:p>
      </dgm:t>
    </dgm:pt>
    <dgm:pt modelId="{F54EE45D-BA22-4501-8C9B-6CF0EF1A2708}" type="sibTrans" cxnId="{7831DBF1-19A8-48CB-A677-38BD05B6A335}">
      <dgm:prSet/>
      <dgm:spPr/>
      <dgm:t>
        <a:bodyPr/>
        <a:lstStyle/>
        <a:p>
          <a:endParaRPr lang="ru-RU"/>
        </a:p>
      </dgm:t>
    </dgm:pt>
    <dgm:pt modelId="{E7B9F42A-9B1E-4B07-8140-ABABB33C696C}">
      <dgm:prSet custT="1"/>
      <dgm:spPr/>
      <dgm:t>
        <a:bodyPr/>
        <a:lstStyle/>
        <a:p>
          <a:r>
            <a:rPr lang="ru-RU" sz="1400" b="1" dirty="0" smtClean="0"/>
            <a:t>Куда я точно пройду по баллам</a:t>
          </a:r>
          <a:endParaRPr lang="ru-RU" sz="1400" b="1" dirty="0"/>
        </a:p>
      </dgm:t>
    </dgm:pt>
    <dgm:pt modelId="{6B3CB72D-3155-48C0-943E-0B4C8E0D4AD2}" type="parTrans" cxnId="{D8C40867-0F64-4C52-9A50-8487940BCCE5}">
      <dgm:prSet/>
      <dgm:spPr/>
      <dgm:t>
        <a:bodyPr/>
        <a:lstStyle/>
        <a:p>
          <a:endParaRPr lang="ru-RU"/>
        </a:p>
      </dgm:t>
    </dgm:pt>
    <dgm:pt modelId="{64D0881E-32CB-4AF6-B1B8-49AEDE1FB181}" type="sibTrans" cxnId="{D8C40867-0F64-4C52-9A50-8487940BCCE5}">
      <dgm:prSet/>
      <dgm:spPr/>
      <dgm:t>
        <a:bodyPr/>
        <a:lstStyle/>
        <a:p>
          <a:endParaRPr lang="ru-RU"/>
        </a:p>
      </dgm:t>
    </dgm:pt>
    <dgm:pt modelId="{513C6706-EF45-4C94-A370-D4A7FEF637C7}">
      <dgm:prSet custT="1"/>
      <dgm:spPr/>
      <dgm:t>
        <a:bodyPr/>
        <a:lstStyle/>
        <a:p>
          <a:r>
            <a:rPr lang="ru-RU" sz="1400" b="1" dirty="0" smtClean="0"/>
            <a:t>Что -нибудь такое… где </a:t>
          </a:r>
          <a:r>
            <a:rPr lang="ru-RU" sz="1400" b="1" dirty="0" smtClean="0"/>
            <a:t>легче учиться</a:t>
          </a:r>
          <a:endParaRPr lang="ru-RU" sz="1400" b="1" dirty="0"/>
        </a:p>
      </dgm:t>
    </dgm:pt>
    <dgm:pt modelId="{9A19EDF7-3089-48BE-82F9-36F11364C588}" type="parTrans" cxnId="{761A1705-C0D2-466F-8BF3-3890D1900DAA}">
      <dgm:prSet/>
      <dgm:spPr/>
      <dgm:t>
        <a:bodyPr/>
        <a:lstStyle/>
        <a:p>
          <a:endParaRPr lang="ru-RU"/>
        </a:p>
      </dgm:t>
    </dgm:pt>
    <dgm:pt modelId="{574A2DC8-1CF7-4FA2-BE49-5F89F932BBE5}" type="sibTrans" cxnId="{761A1705-C0D2-466F-8BF3-3890D1900DAA}">
      <dgm:prSet/>
      <dgm:spPr/>
      <dgm:t>
        <a:bodyPr/>
        <a:lstStyle/>
        <a:p>
          <a:endParaRPr lang="ru-RU"/>
        </a:p>
      </dgm:t>
    </dgm:pt>
    <dgm:pt modelId="{11FA40DB-B651-4337-B0A2-225373128FCB}">
      <dgm:prSet custT="1"/>
      <dgm:spPr/>
      <dgm:t>
        <a:bodyPr/>
        <a:lstStyle/>
        <a:p>
          <a:r>
            <a:rPr lang="ru-RU" sz="1400" b="1" dirty="0" smtClean="0"/>
            <a:t>Только не в школу , только не с детьми</a:t>
          </a:r>
          <a:endParaRPr lang="ru-RU" sz="1400" b="1" dirty="0"/>
        </a:p>
      </dgm:t>
    </dgm:pt>
    <dgm:pt modelId="{CAA82DD6-6AD2-4DA3-8A3D-BF3CA086AEA7}" type="parTrans" cxnId="{922238D8-C3DC-4E42-BFBD-FDE7F2355EF2}">
      <dgm:prSet/>
      <dgm:spPr/>
      <dgm:t>
        <a:bodyPr/>
        <a:lstStyle/>
        <a:p>
          <a:endParaRPr lang="ru-RU"/>
        </a:p>
      </dgm:t>
    </dgm:pt>
    <dgm:pt modelId="{496A6942-5D31-42F7-B6D9-6BA8DBB62654}" type="sibTrans" cxnId="{922238D8-C3DC-4E42-BFBD-FDE7F2355EF2}">
      <dgm:prSet/>
      <dgm:spPr/>
      <dgm:t>
        <a:bodyPr/>
        <a:lstStyle/>
        <a:p>
          <a:endParaRPr lang="ru-RU"/>
        </a:p>
      </dgm:t>
    </dgm:pt>
    <dgm:pt modelId="{050D347F-847A-45A2-B31B-70D7DE70D709}">
      <dgm:prSet custT="1"/>
      <dgm:spPr/>
      <dgm:t>
        <a:bodyPr/>
        <a:lstStyle/>
        <a:p>
          <a:r>
            <a:rPr lang="ru-RU" sz="1400" b="1" dirty="0" smtClean="0"/>
            <a:t>Не пойду работать на завод</a:t>
          </a:r>
          <a:endParaRPr lang="ru-RU" sz="1400" b="1" dirty="0"/>
        </a:p>
      </dgm:t>
    </dgm:pt>
    <dgm:pt modelId="{3957513D-9943-4D1B-9801-7283412B346E}" type="parTrans" cxnId="{6A5A66BE-8A47-4329-82E9-953F70C1EB51}">
      <dgm:prSet/>
      <dgm:spPr/>
      <dgm:t>
        <a:bodyPr/>
        <a:lstStyle/>
        <a:p>
          <a:endParaRPr lang="ru-RU"/>
        </a:p>
      </dgm:t>
    </dgm:pt>
    <dgm:pt modelId="{552D6584-357E-499B-A60C-965261C34F98}" type="sibTrans" cxnId="{6A5A66BE-8A47-4329-82E9-953F70C1EB51}">
      <dgm:prSet/>
      <dgm:spPr/>
      <dgm:t>
        <a:bodyPr/>
        <a:lstStyle/>
        <a:p>
          <a:endParaRPr lang="ru-RU"/>
        </a:p>
      </dgm:t>
    </dgm:pt>
    <dgm:pt modelId="{51CA72F9-C3BA-40D4-9507-D6496B9442F1}" type="pres">
      <dgm:prSet presAssocID="{1B186786-A33E-444A-AC2B-D1790E1FB1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6A7B5D-B196-45CB-B07E-AEB500744A81}" type="pres">
      <dgm:prSet presAssocID="{4932B753-AA0C-43F1-8563-354572A35464}" presName="parentLin" presStyleCnt="0"/>
      <dgm:spPr/>
      <dgm:t>
        <a:bodyPr/>
        <a:lstStyle/>
        <a:p>
          <a:endParaRPr lang="ru-RU"/>
        </a:p>
      </dgm:t>
    </dgm:pt>
    <dgm:pt modelId="{A12B1A58-7606-4377-BECA-1FCF89A50339}" type="pres">
      <dgm:prSet presAssocID="{4932B753-AA0C-43F1-8563-354572A3546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8317C7F-C172-4AED-843F-336F616BEC75}" type="pres">
      <dgm:prSet presAssocID="{4932B753-AA0C-43F1-8563-354572A35464}" presName="parentText" presStyleLbl="node1" presStyleIdx="0" presStyleCnt="3" custScaleY="167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86D2B-2498-4474-A918-79AB67EA50A9}" type="pres">
      <dgm:prSet presAssocID="{4932B753-AA0C-43F1-8563-354572A35464}" presName="negativeSpace" presStyleCnt="0"/>
      <dgm:spPr/>
      <dgm:t>
        <a:bodyPr/>
        <a:lstStyle/>
        <a:p>
          <a:endParaRPr lang="ru-RU"/>
        </a:p>
      </dgm:t>
    </dgm:pt>
    <dgm:pt modelId="{352BC4E3-7E38-425D-BE4E-FAD07948E20F}" type="pres">
      <dgm:prSet presAssocID="{4932B753-AA0C-43F1-8563-354572A3546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159F5-353D-4202-BA06-60CE7621852B}" type="pres">
      <dgm:prSet presAssocID="{1BEFA260-D91C-43C2-AD7C-0A5A82EEFEFF}" presName="spaceBetweenRectangles" presStyleCnt="0"/>
      <dgm:spPr/>
      <dgm:t>
        <a:bodyPr/>
        <a:lstStyle/>
        <a:p>
          <a:endParaRPr lang="ru-RU"/>
        </a:p>
      </dgm:t>
    </dgm:pt>
    <dgm:pt modelId="{DC458DCC-7A3A-44AC-91BD-A1A56E7AB551}" type="pres">
      <dgm:prSet presAssocID="{EB447CD2-9085-4C55-B431-477414DDDC1B}" presName="parentLin" presStyleCnt="0"/>
      <dgm:spPr/>
      <dgm:t>
        <a:bodyPr/>
        <a:lstStyle/>
        <a:p>
          <a:endParaRPr lang="ru-RU"/>
        </a:p>
      </dgm:t>
    </dgm:pt>
    <dgm:pt modelId="{08C04005-2456-4D3D-8BE6-A680708B6ACD}" type="pres">
      <dgm:prSet presAssocID="{EB447CD2-9085-4C55-B431-477414DDDC1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75FDF49-ABED-464D-997C-84180F871757}" type="pres">
      <dgm:prSet presAssocID="{EB447CD2-9085-4C55-B431-477414DDDC1B}" presName="parentText" presStyleLbl="node1" presStyleIdx="1" presStyleCnt="3" custScaleY="2506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E0CAC-2EE6-4B8F-834F-C76C02B38B6A}" type="pres">
      <dgm:prSet presAssocID="{EB447CD2-9085-4C55-B431-477414DDDC1B}" presName="negativeSpace" presStyleCnt="0"/>
      <dgm:spPr/>
      <dgm:t>
        <a:bodyPr/>
        <a:lstStyle/>
        <a:p>
          <a:endParaRPr lang="ru-RU"/>
        </a:p>
      </dgm:t>
    </dgm:pt>
    <dgm:pt modelId="{5C7D06CA-7F6E-4AE3-98FC-F2F1F0C86235}" type="pres">
      <dgm:prSet presAssocID="{EB447CD2-9085-4C55-B431-477414DDDC1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DBC27-E001-4D9A-92EA-DE8BD10F0902}" type="pres">
      <dgm:prSet presAssocID="{E1EA89E3-1D05-477E-BE16-FDFABB2941CE}" presName="spaceBetweenRectangles" presStyleCnt="0"/>
      <dgm:spPr/>
      <dgm:t>
        <a:bodyPr/>
        <a:lstStyle/>
        <a:p>
          <a:endParaRPr lang="ru-RU"/>
        </a:p>
      </dgm:t>
    </dgm:pt>
    <dgm:pt modelId="{EA96C4F3-D96D-448A-8A26-B61AF03726B9}" type="pres">
      <dgm:prSet presAssocID="{DD6EED47-C5CA-43BA-BB04-A07940F4E502}" presName="parentLin" presStyleCnt="0"/>
      <dgm:spPr/>
      <dgm:t>
        <a:bodyPr/>
        <a:lstStyle/>
        <a:p>
          <a:endParaRPr lang="ru-RU"/>
        </a:p>
      </dgm:t>
    </dgm:pt>
    <dgm:pt modelId="{08CAB120-6476-457E-9ACA-DA15981B297F}" type="pres">
      <dgm:prSet presAssocID="{DD6EED47-C5CA-43BA-BB04-A07940F4E50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F6F7A83-1E65-4510-AAF6-1A50198537CE}" type="pres">
      <dgm:prSet presAssocID="{DD6EED47-C5CA-43BA-BB04-A07940F4E502}" presName="parentText" presStyleLbl="node1" presStyleIdx="2" presStyleCnt="3" custScaleY="274554" custLinFactNeighborX="-25156" custLinFactNeighborY="109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A5BBC-D319-4720-9C4F-5CDC60E50270}" type="pres">
      <dgm:prSet presAssocID="{DD6EED47-C5CA-43BA-BB04-A07940F4E502}" presName="negativeSpace" presStyleCnt="0"/>
      <dgm:spPr/>
      <dgm:t>
        <a:bodyPr/>
        <a:lstStyle/>
        <a:p>
          <a:endParaRPr lang="ru-RU"/>
        </a:p>
      </dgm:t>
    </dgm:pt>
    <dgm:pt modelId="{197BC727-0DEF-4788-884C-3AE06B5417BF}" type="pres">
      <dgm:prSet presAssocID="{DD6EED47-C5CA-43BA-BB04-A07940F4E502}" presName="childText" presStyleLbl="conFgAcc1" presStyleIdx="2" presStyleCnt="3" custLinFactNeighborY="6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D0253-ADAE-4DF4-AC66-749ABE697E72}" type="presOf" srcId="{11FA40DB-B651-4337-B0A2-225373128FCB}" destId="{5C7D06CA-7F6E-4AE3-98FC-F2F1F0C86235}" srcOrd="0" destOrd="1" presId="urn:microsoft.com/office/officeart/2005/8/layout/list1"/>
    <dgm:cxn modelId="{533A197B-2CB4-4FF2-A563-B0753218A6B5}" type="presOf" srcId="{1B186786-A33E-444A-AC2B-D1790E1FB12B}" destId="{51CA72F9-C3BA-40D4-9507-D6496B9442F1}" srcOrd="0" destOrd="0" presId="urn:microsoft.com/office/officeart/2005/8/layout/list1"/>
    <dgm:cxn modelId="{7F2C3640-08ED-4E22-A3A2-3DF1494453CE}" type="presOf" srcId="{038C7F14-6A7A-4B3C-A131-661A9013DBEF}" destId="{5C7D06CA-7F6E-4AE3-98FC-F2F1F0C86235}" srcOrd="0" destOrd="3" presId="urn:microsoft.com/office/officeart/2005/8/layout/list1"/>
    <dgm:cxn modelId="{D49EB4B8-6E26-4969-911F-0432599F7BF2}" type="presOf" srcId="{4932B753-AA0C-43F1-8563-354572A35464}" destId="{48317C7F-C172-4AED-843F-336F616BEC75}" srcOrd="1" destOrd="0" presId="urn:microsoft.com/office/officeart/2005/8/layout/list1"/>
    <dgm:cxn modelId="{B0257BB9-049C-4F7A-8F9B-EA182941C3F6}" srcId="{1B186786-A33E-444A-AC2B-D1790E1FB12B}" destId="{4932B753-AA0C-43F1-8563-354572A35464}" srcOrd="0" destOrd="0" parTransId="{8C1C7256-5EAF-4BF9-9525-B3CDC0C75CAF}" sibTransId="{1BEFA260-D91C-43C2-AD7C-0A5A82EEFEFF}"/>
    <dgm:cxn modelId="{D280A057-A442-4D7B-8CEA-E5CFD3257073}" type="presOf" srcId="{D7DD3392-0EA3-463D-BB85-11AADEE67243}" destId="{352BC4E3-7E38-425D-BE4E-FAD07948E20F}" srcOrd="0" destOrd="2" presId="urn:microsoft.com/office/officeart/2005/8/layout/list1"/>
    <dgm:cxn modelId="{1C4A898D-F3AD-4C7F-B3AC-C9E69A6D46C4}" type="presOf" srcId="{EB447CD2-9085-4C55-B431-477414DDDC1B}" destId="{08C04005-2456-4D3D-8BE6-A680708B6ACD}" srcOrd="0" destOrd="0" presId="urn:microsoft.com/office/officeart/2005/8/layout/list1"/>
    <dgm:cxn modelId="{91397A13-3E65-4D49-92BB-ADCAE73C8386}" type="presOf" srcId="{DD6EED47-C5CA-43BA-BB04-A07940F4E502}" destId="{08CAB120-6476-457E-9ACA-DA15981B297F}" srcOrd="0" destOrd="0" presId="urn:microsoft.com/office/officeart/2005/8/layout/list1"/>
    <dgm:cxn modelId="{3E71C3F5-4FAC-4BB0-B294-447785F1A1FC}" srcId="{1B186786-A33E-444A-AC2B-D1790E1FB12B}" destId="{EB447CD2-9085-4C55-B431-477414DDDC1B}" srcOrd="1" destOrd="0" parTransId="{DDFF86C6-A539-4A8B-93DA-7FB8A777F347}" sibTransId="{E1EA89E3-1D05-477E-BE16-FDFABB2941CE}"/>
    <dgm:cxn modelId="{761A1705-C0D2-466F-8BF3-3890D1900DAA}" srcId="{DD6EED47-C5CA-43BA-BB04-A07940F4E502}" destId="{513C6706-EF45-4C94-A370-D4A7FEF637C7}" srcOrd="2" destOrd="0" parTransId="{9A19EDF7-3089-48BE-82F9-36F11364C588}" sibTransId="{574A2DC8-1CF7-4FA2-BE49-5F89F932BBE5}"/>
    <dgm:cxn modelId="{78CB90E6-8A27-4AC1-A62F-B879A6FB60C5}" type="presOf" srcId="{EB447CD2-9085-4C55-B431-477414DDDC1B}" destId="{F75FDF49-ABED-464D-997C-84180F871757}" srcOrd="1" destOrd="0" presId="urn:microsoft.com/office/officeart/2005/8/layout/list1"/>
    <dgm:cxn modelId="{AA1CB5C5-16AB-414C-BDD9-ED05FBB66AE7}" srcId="{1B186786-A33E-444A-AC2B-D1790E1FB12B}" destId="{DD6EED47-C5CA-43BA-BB04-A07940F4E502}" srcOrd="2" destOrd="0" parTransId="{6ED34AB1-25B7-44AB-85D7-3B8E6F374B01}" sibTransId="{9AB93DE2-4565-4501-8F0D-D7542A3797A0}"/>
    <dgm:cxn modelId="{8CF849BE-E4A6-4631-BA5E-5025068BE1E5}" type="presOf" srcId="{E7B9F42A-9B1E-4B07-8140-ABABB33C696C}" destId="{197BC727-0DEF-4788-884C-3AE06B5417BF}" srcOrd="0" destOrd="1" presId="urn:microsoft.com/office/officeart/2005/8/layout/list1"/>
    <dgm:cxn modelId="{53190326-0427-45FF-9D7D-930273868370}" srcId="{4932B753-AA0C-43F1-8563-354572A35464}" destId="{D7DD3392-0EA3-463D-BB85-11AADEE67243}" srcOrd="2" destOrd="0" parTransId="{6455CC43-26FE-4539-A9F6-231CB39485B7}" sibTransId="{A336A3EB-1EA6-4ED7-A7B6-CCCC9E0B65FA}"/>
    <dgm:cxn modelId="{E0424178-448B-45FA-B1BF-D6C0EEAEDD6F}" type="presOf" srcId="{513C6706-EF45-4C94-A370-D4A7FEF637C7}" destId="{197BC727-0DEF-4788-884C-3AE06B5417BF}" srcOrd="0" destOrd="2" presId="urn:microsoft.com/office/officeart/2005/8/layout/list1"/>
    <dgm:cxn modelId="{D8C40867-0F64-4C52-9A50-8487940BCCE5}" srcId="{DD6EED47-C5CA-43BA-BB04-A07940F4E502}" destId="{E7B9F42A-9B1E-4B07-8140-ABABB33C696C}" srcOrd="1" destOrd="0" parTransId="{6B3CB72D-3155-48C0-943E-0B4C8E0D4AD2}" sibTransId="{64D0881E-32CB-4AF6-B1B8-49AEDE1FB181}"/>
    <dgm:cxn modelId="{0644219D-DA5F-479E-A494-8AD2980D24B7}" srcId="{4932B753-AA0C-43F1-8563-354572A35464}" destId="{0D48FE22-76F4-4958-BD91-54AC0C275D5F}" srcOrd="1" destOrd="0" parTransId="{EA1208CF-A343-4557-BFC9-8E5CBD2DD652}" sibTransId="{F59262AC-955A-4C2A-9A14-04CD2B7DC5BB}"/>
    <dgm:cxn modelId="{21698718-6648-43CF-B80D-1F3305B29934}" type="presOf" srcId="{6229BB91-21BD-4979-981F-5C66A6FDFBCB}" destId="{352BC4E3-7E38-425D-BE4E-FAD07948E20F}" srcOrd="0" destOrd="0" presId="urn:microsoft.com/office/officeart/2005/8/layout/list1"/>
    <dgm:cxn modelId="{6D3631FE-C8CE-4619-8B2F-4BDD63AC7FCB}" type="presOf" srcId="{DD6EED47-C5CA-43BA-BB04-A07940F4E502}" destId="{1F6F7A83-1E65-4510-AAF6-1A50198537CE}" srcOrd="1" destOrd="0" presId="urn:microsoft.com/office/officeart/2005/8/layout/list1"/>
    <dgm:cxn modelId="{519A876A-771F-47F0-BAFC-78C5DF5CAEE6}" type="presOf" srcId="{CC2DF947-DF9B-4BFF-976C-E671BA30471B}" destId="{5C7D06CA-7F6E-4AE3-98FC-F2F1F0C86235}" srcOrd="0" destOrd="0" presId="urn:microsoft.com/office/officeart/2005/8/layout/list1"/>
    <dgm:cxn modelId="{D36A84B9-8F43-46C0-B7C5-2165432BCC1B}" srcId="{4932B753-AA0C-43F1-8563-354572A35464}" destId="{6229BB91-21BD-4979-981F-5C66A6FDFBCB}" srcOrd="0" destOrd="0" parTransId="{DA615D7E-D1DF-427D-A042-406F6E255505}" sibTransId="{B1EC9048-47C0-40BE-9EE2-0253EB78FAA1}"/>
    <dgm:cxn modelId="{7831DBF1-19A8-48CB-A677-38BD05B6A335}" srcId="{DD6EED47-C5CA-43BA-BB04-A07940F4E502}" destId="{284EB721-ED92-408B-A098-A5020F8E1971}" srcOrd="0" destOrd="0" parTransId="{1C455D64-942D-43C7-835D-EAFE0934F361}" sibTransId="{F54EE45D-BA22-4501-8C9B-6CF0EF1A2708}"/>
    <dgm:cxn modelId="{922238D8-C3DC-4E42-BFBD-FDE7F2355EF2}" srcId="{EB447CD2-9085-4C55-B431-477414DDDC1B}" destId="{11FA40DB-B651-4337-B0A2-225373128FCB}" srcOrd="1" destOrd="0" parTransId="{CAA82DD6-6AD2-4DA3-8A3D-BF3CA086AEA7}" sibTransId="{496A6942-5D31-42F7-B6D9-6BA8DBB62654}"/>
    <dgm:cxn modelId="{2B41BE0C-BDCC-4AB6-A79E-971FC1A60393}" srcId="{EB447CD2-9085-4C55-B431-477414DDDC1B}" destId="{038C7F14-6A7A-4B3C-A131-661A9013DBEF}" srcOrd="3" destOrd="0" parTransId="{F2905F8E-3E48-40EF-9E50-CD95BB6E53C4}" sibTransId="{664A6AAE-A286-4073-A7A7-6D368B4ACC6D}"/>
    <dgm:cxn modelId="{CBD532C7-1F3B-4F59-8DAD-D2E9A5157249}" type="presOf" srcId="{050D347F-847A-45A2-B31B-70D7DE70D709}" destId="{5C7D06CA-7F6E-4AE3-98FC-F2F1F0C86235}" srcOrd="0" destOrd="2" presId="urn:microsoft.com/office/officeart/2005/8/layout/list1"/>
    <dgm:cxn modelId="{6A5A66BE-8A47-4329-82E9-953F70C1EB51}" srcId="{EB447CD2-9085-4C55-B431-477414DDDC1B}" destId="{050D347F-847A-45A2-B31B-70D7DE70D709}" srcOrd="2" destOrd="0" parTransId="{3957513D-9943-4D1B-9801-7283412B346E}" sibTransId="{552D6584-357E-499B-A60C-965261C34F98}"/>
    <dgm:cxn modelId="{B8ED2851-4305-4140-9873-B9CDC9BC95FC}" type="presOf" srcId="{284EB721-ED92-408B-A098-A5020F8E1971}" destId="{197BC727-0DEF-4788-884C-3AE06B5417BF}" srcOrd="0" destOrd="0" presId="urn:microsoft.com/office/officeart/2005/8/layout/list1"/>
    <dgm:cxn modelId="{849D42A5-BF61-4D78-B3EA-7C7A7CA13662}" srcId="{EB447CD2-9085-4C55-B431-477414DDDC1B}" destId="{CC2DF947-DF9B-4BFF-976C-E671BA30471B}" srcOrd="0" destOrd="0" parTransId="{DBD4374D-0A79-4BBB-9F1A-53772ADEDB85}" sibTransId="{DF138E33-2CA0-4D61-BF4C-0DCCE4D7E650}"/>
    <dgm:cxn modelId="{9B075BD7-CDCC-4A57-843E-8C69DA758F75}" type="presOf" srcId="{4932B753-AA0C-43F1-8563-354572A35464}" destId="{A12B1A58-7606-4377-BECA-1FCF89A50339}" srcOrd="0" destOrd="0" presId="urn:microsoft.com/office/officeart/2005/8/layout/list1"/>
    <dgm:cxn modelId="{FBDE6ED8-854C-4637-8BCC-A47E37C515A6}" type="presOf" srcId="{0D48FE22-76F4-4958-BD91-54AC0C275D5F}" destId="{352BC4E3-7E38-425D-BE4E-FAD07948E20F}" srcOrd="0" destOrd="1" presId="urn:microsoft.com/office/officeart/2005/8/layout/list1"/>
    <dgm:cxn modelId="{72A55FDD-748F-4B9D-9899-BBF11A336083}" type="presParOf" srcId="{51CA72F9-C3BA-40D4-9507-D6496B9442F1}" destId="{856A7B5D-B196-45CB-B07E-AEB500744A81}" srcOrd="0" destOrd="0" presId="urn:microsoft.com/office/officeart/2005/8/layout/list1"/>
    <dgm:cxn modelId="{CFF02539-9498-4F40-9473-462F82166E40}" type="presParOf" srcId="{856A7B5D-B196-45CB-B07E-AEB500744A81}" destId="{A12B1A58-7606-4377-BECA-1FCF89A50339}" srcOrd="0" destOrd="0" presId="urn:microsoft.com/office/officeart/2005/8/layout/list1"/>
    <dgm:cxn modelId="{C85B9567-4A8E-4F73-89C6-CC8832960E19}" type="presParOf" srcId="{856A7B5D-B196-45CB-B07E-AEB500744A81}" destId="{48317C7F-C172-4AED-843F-336F616BEC75}" srcOrd="1" destOrd="0" presId="urn:microsoft.com/office/officeart/2005/8/layout/list1"/>
    <dgm:cxn modelId="{FDF4C06D-EE9E-44D2-8BB5-F8E7584CBD52}" type="presParOf" srcId="{51CA72F9-C3BA-40D4-9507-D6496B9442F1}" destId="{41F86D2B-2498-4474-A918-79AB67EA50A9}" srcOrd="1" destOrd="0" presId="urn:microsoft.com/office/officeart/2005/8/layout/list1"/>
    <dgm:cxn modelId="{406D1C13-C172-4D41-A2EE-BA46100BB5EC}" type="presParOf" srcId="{51CA72F9-C3BA-40D4-9507-D6496B9442F1}" destId="{352BC4E3-7E38-425D-BE4E-FAD07948E20F}" srcOrd="2" destOrd="0" presId="urn:microsoft.com/office/officeart/2005/8/layout/list1"/>
    <dgm:cxn modelId="{572757BE-688D-4466-AD84-206DE24D81AE}" type="presParOf" srcId="{51CA72F9-C3BA-40D4-9507-D6496B9442F1}" destId="{CDA159F5-353D-4202-BA06-60CE7621852B}" srcOrd="3" destOrd="0" presId="urn:microsoft.com/office/officeart/2005/8/layout/list1"/>
    <dgm:cxn modelId="{A5F16780-5E0C-42F6-B3DA-7D1BB4AC9DFB}" type="presParOf" srcId="{51CA72F9-C3BA-40D4-9507-D6496B9442F1}" destId="{DC458DCC-7A3A-44AC-91BD-A1A56E7AB551}" srcOrd="4" destOrd="0" presId="urn:microsoft.com/office/officeart/2005/8/layout/list1"/>
    <dgm:cxn modelId="{74F361A2-69A2-4E6A-8B20-B053D22E6324}" type="presParOf" srcId="{DC458DCC-7A3A-44AC-91BD-A1A56E7AB551}" destId="{08C04005-2456-4D3D-8BE6-A680708B6ACD}" srcOrd="0" destOrd="0" presId="urn:microsoft.com/office/officeart/2005/8/layout/list1"/>
    <dgm:cxn modelId="{F65B4AFF-AD51-4361-861B-B1DBCEB25518}" type="presParOf" srcId="{DC458DCC-7A3A-44AC-91BD-A1A56E7AB551}" destId="{F75FDF49-ABED-464D-997C-84180F871757}" srcOrd="1" destOrd="0" presId="urn:microsoft.com/office/officeart/2005/8/layout/list1"/>
    <dgm:cxn modelId="{6A0F0059-51E9-4B75-A7EB-B062A4318C0B}" type="presParOf" srcId="{51CA72F9-C3BA-40D4-9507-D6496B9442F1}" destId="{8A5E0CAC-2EE6-4B8F-834F-C76C02B38B6A}" srcOrd="5" destOrd="0" presId="urn:microsoft.com/office/officeart/2005/8/layout/list1"/>
    <dgm:cxn modelId="{57C90651-3E72-48F2-B44B-182A09EA07E8}" type="presParOf" srcId="{51CA72F9-C3BA-40D4-9507-D6496B9442F1}" destId="{5C7D06CA-7F6E-4AE3-98FC-F2F1F0C86235}" srcOrd="6" destOrd="0" presId="urn:microsoft.com/office/officeart/2005/8/layout/list1"/>
    <dgm:cxn modelId="{269B79A1-82DA-4AB8-AA02-633DA4B7FD4E}" type="presParOf" srcId="{51CA72F9-C3BA-40D4-9507-D6496B9442F1}" destId="{579DBC27-E001-4D9A-92EA-DE8BD10F0902}" srcOrd="7" destOrd="0" presId="urn:microsoft.com/office/officeart/2005/8/layout/list1"/>
    <dgm:cxn modelId="{C6924E31-BE0B-4907-973A-1EF74EB1A911}" type="presParOf" srcId="{51CA72F9-C3BA-40D4-9507-D6496B9442F1}" destId="{EA96C4F3-D96D-448A-8A26-B61AF03726B9}" srcOrd="8" destOrd="0" presId="urn:microsoft.com/office/officeart/2005/8/layout/list1"/>
    <dgm:cxn modelId="{2FC9335D-AA19-46AA-8968-026B53D961FD}" type="presParOf" srcId="{EA96C4F3-D96D-448A-8A26-B61AF03726B9}" destId="{08CAB120-6476-457E-9ACA-DA15981B297F}" srcOrd="0" destOrd="0" presId="urn:microsoft.com/office/officeart/2005/8/layout/list1"/>
    <dgm:cxn modelId="{2BA455C1-77C5-400D-8CAD-0E81DE3479A7}" type="presParOf" srcId="{EA96C4F3-D96D-448A-8A26-B61AF03726B9}" destId="{1F6F7A83-1E65-4510-AAF6-1A50198537CE}" srcOrd="1" destOrd="0" presId="urn:microsoft.com/office/officeart/2005/8/layout/list1"/>
    <dgm:cxn modelId="{A0317FF1-A04F-4208-9C8F-65ED8CB421DC}" type="presParOf" srcId="{51CA72F9-C3BA-40D4-9507-D6496B9442F1}" destId="{D81A5BBC-D319-4720-9C4F-5CDC60E50270}" srcOrd="9" destOrd="0" presId="urn:microsoft.com/office/officeart/2005/8/layout/list1"/>
    <dgm:cxn modelId="{EEB06C96-4011-4875-B26A-2DF4F5E4B6B4}" type="presParOf" srcId="{51CA72F9-C3BA-40D4-9507-D6496B9442F1}" destId="{197BC727-0DEF-4788-884C-3AE06B5417BF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FEC48-92B2-4CD3-9571-C0E3F6FA0463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F97C147-780D-4A64-A288-1C895672B814}">
      <dgm:prSet phldrT="[Текст]" custT="1"/>
      <dgm:spPr/>
      <dgm:t>
        <a:bodyPr/>
        <a:lstStyle/>
        <a:p>
          <a:r>
            <a:rPr lang="ru-RU" sz="1800" b="1" dirty="0" smtClean="0"/>
            <a:t>Хочу быть…</a:t>
          </a:r>
          <a:endParaRPr lang="ru-RU" dirty="0"/>
        </a:p>
      </dgm:t>
    </dgm:pt>
    <dgm:pt modelId="{DC1C0708-294E-482D-BB40-E4E786CD877C}" type="parTrans" cxnId="{A49A82A3-25F0-4C78-9769-5D42D8FC0643}">
      <dgm:prSet/>
      <dgm:spPr/>
      <dgm:t>
        <a:bodyPr/>
        <a:lstStyle/>
        <a:p>
          <a:endParaRPr lang="ru-RU"/>
        </a:p>
      </dgm:t>
    </dgm:pt>
    <dgm:pt modelId="{5EB4C6D8-FBA3-49C0-A108-256D4231A011}" type="sibTrans" cxnId="{A49A82A3-25F0-4C78-9769-5D42D8FC0643}">
      <dgm:prSet/>
      <dgm:spPr/>
      <dgm:t>
        <a:bodyPr/>
        <a:lstStyle/>
        <a:p>
          <a:endParaRPr lang="ru-RU"/>
        </a:p>
      </dgm:t>
    </dgm:pt>
    <dgm:pt modelId="{040D7E63-FEF9-4CDD-8DE6-B15A435F38C1}">
      <dgm:prSet phldrT="[Текст]"/>
      <dgm:spPr/>
      <dgm:t>
        <a:bodyPr/>
        <a:lstStyle/>
        <a:p>
          <a:r>
            <a:rPr lang="ru-RU" dirty="0" smtClean="0"/>
            <a:t>или</a:t>
          </a:r>
          <a:endParaRPr lang="ru-RU" dirty="0"/>
        </a:p>
      </dgm:t>
    </dgm:pt>
    <dgm:pt modelId="{5E2592C2-4137-4B72-9680-E84EAFA33B48}" type="parTrans" cxnId="{C53ED5C2-77F9-4185-9E53-74758A26165D}">
      <dgm:prSet/>
      <dgm:spPr/>
      <dgm:t>
        <a:bodyPr/>
        <a:lstStyle/>
        <a:p>
          <a:endParaRPr lang="ru-RU"/>
        </a:p>
      </dgm:t>
    </dgm:pt>
    <dgm:pt modelId="{54627EDC-E002-41D1-9B66-E65E579E7FC6}" type="sibTrans" cxnId="{C53ED5C2-77F9-4185-9E53-74758A26165D}">
      <dgm:prSet/>
      <dgm:spPr/>
      <dgm:t>
        <a:bodyPr/>
        <a:lstStyle/>
        <a:p>
          <a:endParaRPr lang="ru-RU"/>
        </a:p>
      </dgm:t>
    </dgm:pt>
    <dgm:pt modelId="{AC90010D-88F7-429D-B015-895AEE410F64}">
      <dgm:prSet phldrT="[Текст]"/>
      <dgm:spPr/>
      <dgm:t>
        <a:bodyPr/>
        <a:lstStyle/>
        <a:p>
          <a:r>
            <a:rPr lang="ru-RU" dirty="0" smtClean="0"/>
            <a:t>или</a:t>
          </a:r>
          <a:endParaRPr lang="ru-RU" dirty="0"/>
        </a:p>
      </dgm:t>
    </dgm:pt>
    <dgm:pt modelId="{51C09C20-0BCD-4729-A165-A18BA504F758}" type="parTrans" cxnId="{50F63692-D76A-429D-9140-9302B274132C}">
      <dgm:prSet/>
      <dgm:spPr/>
      <dgm:t>
        <a:bodyPr/>
        <a:lstStyle/>
        <a:p>
          <a:endParaRPr lang="ru-RU"/>
        </a:p>
      </dgm:t>
    </dgm:pt>
    <dgm:pt modelId="{BAD6C7F1-369E-407A-8196-0A8CA170198D}" type="sibTrans" cxnId="{50F63692-D76A-429D-9140-9302B274132C}">
      <dgm:prSet/>
      <dgm:spPr/>
      <dgm:t>
        <a:bodyPr/>
        <a:lstStyle/>
        <a:p>
          <a:endParaRPr lang="ru-RU"/>
        </a:p>
      </dgm:t>
    </dgm:pt>
    <dgm:pt modelId="{75296A50-253C-4F51-B8FF-9F0AED32CAB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 Начальником!!!</a:t>
          </a:r>
          <a:endParaRPr lang="ru-RU" dirty="0" smtClean="0"/>
        </a:p>
        <a:p>
          <a:pPr marL="228600" indent="0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BF58AA0F-22A5-494D-B6F4-C800BBE68ED3}" type="parTrans" cxnId="{E078F78C-9171-41DB-AFBE-FA322A2DCC99}">
      <dgm:prSet/>
      <dgm:spPr/>
      <dgm:t>
        <a:bodyPr/>
        <a:lstStyle/>
        <a:p>
          <a:endParaRPr lang="ru-RU"/>
        </a:p>
      </dgm:t>
    </dgm:pt>
    <dgm:pt modelId="{7E8764BB-0641-406C-9E24-ED174528013D}" type="sibTrans" cxnId="{E078F78C-9171-41DB-AFBE-FA322A2DCC99}">
      <dgm:prSet/>
      <dgm:spPr/>
      <dgm:t>
        <a:bodyPr/>
        <a:lstStyle/>
        <a:p>
          <a:endParaRPr lang="ru-RU"/>
        </a:p>
      </dgm:t>
    </dgm:pt>
    <dgm:pt modelId="{E83ACD96-7BC6-40EE-A8E4-0B247F0F1584}">
      <dgm:prSet/>
      <dgm:spPr/>
      <dgm:t>
        <a:bodyPr/>
        <a:lstStyle/>
        <a:p>
          <a:r>
            <a:rPr lang="ru-RU" b="1" dirty="0" err="1" smtClean="0"/>
            <a:t>Блогером</a:t>
          </a:r>
          <a:r>
            <a:rPr lang="ru-RU" b="1" dirty="0" smtClean="0"/>
            <a:t>!!!</a:t>
          </a:r>
          <a:endParaRPr lang="ru-RU" b="1" dirty="0"/>
        </a:p>
      </dgm:t>
    </dgm:pt>
    <dgm:pt modelId="{392560A4-1165-45CA-A215-5ECD40ADF338}" type="parTrans" cxnId="{CE0B28BA-13CC-4AB7-9904-C2138F9CD1EC}">
      <dgm:prSet/>
      <dgm:spPr/>
      <dgm:t>
        <a:bodyPr/>
        <a:lstStyle/>
        <a:p>
          <a:endParaRPr lang="ru-RU"/>
        </a:p>
      </dgm:t>
    </dgm:pt>
    <dgm:pt modelId="{8345C148-2092-4AD7-8BF6-91D077EFE602}" type="sibTrans" cxnId="{CE0B28BA-13CC-4AB7-9904-C2138F9CD1EC}">
      <dgm:prSet/>
      <dgm:spPr/>
      <dgm:t>
        <a:bodyPr/>
        <a:lstStyle/>
        <a:p>
          <a:endParaRPr lang="ru-RU"/>
        </a:p>
      </dgm:t>
    </dgm:pt>
    <dgm:pt modelId="{87153AB0-A2F1-4593-B338-098BB5EFD263}">
      <dgm:prSet/>
      <dgm:spPr/>
      <dgm:t>
        <a:bodyPr/>
        <a:lstStyle/>
        <a:p>
          <a:r>
            <a:rPr lang="ru-RU" b="1" dirty="0" err="1" smtClean="0"/>
            <a:t>Фрилансером</a:t>
          </a:r>
          <a:r>
            <a:rPr lang="ru-RU" b="1" dirty="0" smtClean="0"/>
            <a:t>!!!</a:t>
          </a:r>
          <a:endParaRPr lang="ru-RU" b="1" dirty="0"/>
        </a:p>
      </dgm:t>
    </dgm:pt>
    <dgm:pt modelId="{DB4EEE20-E710-417C-BDE2-06112FFEB1EA}" type="parTrans" cxnId="{AC97412B-F33C-4EFD-A412-967E702F79E1}">
      <dgm:prSet/>
      <dgm:spPr/>
      <dgm:t>
        <a:bodyPr/>
        <a:lstStyle/>
        <a:p>
          <a:endParaRPr lang="ru-RU"/>
        </a:p>
      </dgm:t>
    </dgm:pt>
    <dgm:pt modelId="{EA7A9319-048E-4675-82A2-BD97E916371A}" type="sibTrans" cxnId="{AC97412B-F33C-4EFD-A412-967E702F79E1}">
      <dgm:prSet/>
      <dgm:spPr/>
      <dgm:t>
        <a:bodyPr/>
        <a:lstStyle/>
        <a:p>
          <a:endParaRPr lang="ru-RU"/>
        </a:p>
      </dgm:t>
    </dgm:pt>
    <dgm:pt modelId="{4F26BA28-2572-4E48-8D07-149622BFDFA2}" type="pres">
      <dgm:prSet presAssocID="{205FEC48-92B2-4CD3-9571-C0E3F6FA04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597360-0D61-4D9B-AE66-D139750A0B75}" type="pres">
      <dgm:prSet presAssocID="{7F97C147-780D-4A64-A288-1C895672B814}" presName="parentLin" presStyleCnt="0"/>
      <dgm:spPr/>
      <dgm:t>
        <a:bodyPr/>
        <a:lstStyle/>
        <a:p>
          <a:endParaRPr lang="ru-RU"/>
        </a:p>
      </dgm:t>
    </dgm:pt>
    <dgm:pt modelId="{C38F95D5-1EB9-486F-88D9-CA9410E49A83}" type="pres">
      <dgm:prSet presAssocID="{7F97C147-780D-4A64-A288-1C895672B81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A75C7EB-F23A-4A19-A0AA-F1552E2879BC}" type="pres">
      <dgm:prSet presAssocID="{7F97C147-780D-4A64-A288-1C895672B8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FD249-3D3B-44B1-9804-E71932432D78}" type="pres">
      <dgm:prSet presAssocID="{7F97C147-780D-4A64-A288-1C895672B814}" presName="negativeSpace" presStyleCnt="0"/>
      <dgm:spPr/>
      <dgm:t>
        <a:bodyPr/>
        <a:lstStyle/>
        <a:p>
          <a:endParaRPr lang="ru-RU"/>
        </a:p>
      </dgm:t>
    </dgm:pt>
    <dgm:pt modelId="{DB5F739B-02C9-4579-91FC-9AEF1B3318DF}" type="pres">
      <dgm:prSet presAssocID="{7F97C147-780D-4A64-A288-1C895672B81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17877-1F15-4490-BDAF-40AE1DB0A58A}" type="pres">
      <dgm:prSet presAssocID="{5EB4C6D8-FBA3-49C0-A108-256D4231A011}" presName="spaceBetweenRectangles" presStyleCnt="0"/>
      <dgm:spPr/>
      <dgm:t>
        <a:bodyPr/>
        <a:lstStyle/>
        <a:p>
          <a:endParaRPr lang="ru-RU"/>
        </a:p>
      </dgm:t>
    </dgm:pt>
    <dgm:pt modelId="{E464D43D-77B0-4B59-8D3F-9016731BE346}" type="pres">
      <dgm:prSet presAssocID="{040D7E63-FEF9-4CDD-8DE6-B15A435F38C1}" presName="parentLin" presStyleCnt="0"/>
      <dgm:spPr/>
      <dgm:t>
        <a:bodyPr/>
        <a:lstStyle/>
        <a:p>
          <a:endParaRPr lang="ru-RU"/>
        </a:p>
      </dgm:t>
    </dgm:pt>
    <dgm:pt modelId="{8BEA72E5-7614-44F6-AA93-0B8A0B9BBBE6}" type="pres">
      <dgm:prSet presAssocID="{040D7E63-FEF9-4CDD-8DE6-B15A435F38C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CBFE19-1784-4310-ACE7-F6FBFACA97B3}" type="pres">
      <dgm:prSet presAssocID="{040D7E63-FEF9-4CDD-8DE6-B15A435F38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200E3-3D45-469D-9B80-0324FA010B78}" type="pres">
      <dgm:prSet presAssocID="{040D7E63-FEF9-4CDD-8DE6-B15A435F38C1}" presName="negativeSpace" presStyleCnt="0"/>
      <dgm:spPr/>
      <dgm:t>
        <a:bodyPr/>
        <a:lstStyle/>
        <a:p>
          <a:endParaRPr lang="ru-RU"/>
        </a:p>
      </dgm:t>
    </dgm:pt>
    <dgm:pt modelId="{E587BBCC-F068-401D-B8B5-D26F10F0BD36}" type="pres">
      <dgm:prSet presAssocID="{040D7E63-FEF9-4CDD-8DE6-B15A435F38C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5C2F9-11D8-4DEF-9D2C-807395D830FD}" type="pres">
      <dgm:prSet presAssocID="{54627EDC-E002-41D1-9B66-E65E579E7FC6}" presName="spaceBetweenRectangles" presStyleCnt="0"/>
      <dgm:spPr/>
      <dgm:t>
        <a:bodyPr/>
        <a:lstStyle/>
        <a:p>
          <a:endParaRPr lang="ru-RU"/>
        </a:p>
      </dgm:t>
    </dgm:pt>
    <dgm:pt modelId="{7B08BC5B-AEC8-4974-8520-AFB68DFD6B18}" type="pres">
      <dgm:prSet presAssocID="{AC90010D-88F7-429D-B015-895AEE410F64}" presName="parentLin" presStyleCnt="0"/>
      <dgm:spPr/>
      <dgm:t>
        <a:bodyPr/>
        <a:lstStyle/>
        <a:p>
          <a:endParaRPr lang="ru-RU"/>
        </a:p>
      </dgm:t>
    </dgm:pt>
    <dgm:pt modelId="{47AAB4F4-34E5-4B97-AF72-81C7F396CDF3}" type="pres">
      <dgm:prSet presAssocID="{AC90010D-88F7-429D-B015-895AEE410F6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E58B26E-7A8D-4B62-9F8E-C36C66C63CA1}" type="pres">
      <dgm:prSet presAssocID="{AC90010D-88F7-429D-B015-895AEE410F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626D2-56C4-4CC6-AE8D-B1CA11AF223C}" type="pres">
      <dgm:prSet presAssocID="{AC90010D-88F7-429D-B015-895AEE410F64}" presName="negativeSpace" presStyleCnt="0"/>
      <dgm:spPr/>
      <dgm:t>
        <a:bodyPr/>
        <a:lstStyle/>
        <a:p>
          <a:endParaRPr lang="ru-RU"/>
        </a:p>
      </dgm:t>
    </dgm:pt>
    <dgm:pt modelId="{2DDD2CA6-AFF1-4E69-85EE-B5151270BC5D}" type="pres">
      <dgm:prSet presAssocID="{AC90010D-88F7-429D-B015-895AEE410F6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9BFF2F-6703-485D-ADD4-25D288262A27}" type="presOf" srcId="{AC90010D-88F7-429D-B015-895AEE410F64}" destId="{47AAB4F4-34E5-4B97-AF72-81C7F396CDF3}" srcOrd="0" destOrd="0" presId="urn:microsoft.com/office/officeart/2005/8/layout/list1"/>
    <dgm:cxn modelId="{1EC9486B-E8EC-4616-A7E7-B1808A075B40}" type="presOf" srcId="{040D7E63-FEF9-4CDD-8DE6-B15A435F38C1}" destId="{8BEA72E5-7614-44F6-AA93-0B8A0B9BBBE6}" srcOrd="0" destOrd="0" presId="urn:microsoft.com/office/officeart/2005/8/layout/list1"/>
    <dgm:cxn modelId="{81E685B8-5512-436A-8B12-4B366A4C04DC}" type="presOf" srcId="{040D7E63-FEF9-4CDD-8DE6-B15A435F38C1}" destId="{4FCBFE19-1784-4310-ACE7-F6FBFACA97B3}" srcOrd="1" destOrd="0" presId="urn:microsoft.com/office/officeart/2005/8/layout/list1"/>
    <dgm:cxn modelId="{54BB730E-47DE-4FB8-9AD1-E55C64ECDF40}" type="presOf" srcId="{AC90010D-88F7-429D-B015-895AEE410F64}" destId="{0E58B26E-7A8D-4B62-9F8E-C36C66C63CA1}" srcOrd="1" destOrd="0" presId="urn:microsoft.com/office/officeart/2005/8/layout/list1"/>
    <dgm:cxn modelId="{76B3CB81-A84F-4715-9801-4B89072F2F19}" type="presOf" srcId="{205FEC48-92B2-4CD3-9571-C0E3F6FA0463}" destId="{4F26BA28-2572-4E48-8D07-149622BFDFA2}" srcOrd="0" destOrd="0" presId="urn:microsoft.com/office/officeart/2005/8/layout/list1"/>
    <dgm:cxn modelId="{A49A82A3-25F0-4C78-9769-5D42D8FC0643}" srcId="{205FEC48-92B2-4CD3-9571-C0E3F6FA0463}" destId="{7F97C147-780D-4A64-A288-1C895672B814}" srcOrd="0" destOrd="0" parTransId="{DC1C0708-294E-482D-BB40-E4E786CD877C}" sibTransId="{5EB4C6D8-FBA3-49C0-A108-256D4231A011}"/>
    <dgm:cxn modelId="{AC97412B-F33C-4EFD-A412-967E702F79E1}" srcId="{AC90010D-88F7-429D-B015-895AEE410F64}" destId="{87153AB0-A2F1-4593-B338-098BB5EFD263}" srcOrd="0" destOrd="0" parTransId="{DB4EEE20-E710-417C-BDE2-06112FFEB1EA}" sibTransId="{EA7A9319-048E-4675-82A2-BD97E916371A}"/>
    <dgm:cxn modelId="{1A60677E-D82F-447B-94ED-2E6BB19034F0}" type="presOf" srcId="{E83ACD96-7BC6-40EE-A8E4-0B247F0F1584}" destId="{E587BBCC-F068-401D-B8B5-D26F10F0BD36}" srcOrd="0" destOrd="0" presId="urn:microsoft.com/office/officeart/2005/8/layout/list1"/>
    <dgm:cxn modelId="{CE0B28BA-13CC-4AB7-9904-C2138F9CD1EC}" srcId="{040D7E63-FEF9-4CDD-8DE6-B15A435F38C1}" destId="{E83ACD96-7BC6-40EE-A8E4-0B247F0F1584}" srcOrd="0" destOrd="0" parTransId="{392560A4-1165-45CA-A215-5ECD40ADF338}" sibTransId="{8345C148-2092-4AD7-8BF6-91D077EFE602}"/>
    <dgm:cxn modelId="{344BCB22-4BB2-4831-A8B0-AAD76E0A3140}" type="presOf" srcId="{75296A50-253C-4F51-B8FF-9F0AED32CABD}" destId="{DB5F739B-02C9-4579-91FC-9AEF1B3318DF}" srcOrd="0" destOrd="0" presId="urn:microsoft.com/office/officeart/2005/8/layout/list1"/>
    <dgm:cxn modelId="{2C2E966E-8A3D-448D-8A41-23532A07CBD8}" type="presOf" srcId="{7F97C147-780D-4A64-A288-1C895672B814}" destId="{C38F95D5-1EB9-486F-88D9-CA9410E49A83}" srcOrd="0" destOrd="0" presId="urn:microsoft.com/office/officeart/2005/8/layout/list1"/>
    <dgm:cxn modelId="{E078F78C-9171-41DB-AFBE-FA322A2DCC99}" srcId="{7F97C147-780D-4A64-A288-1C895672B814}" destId="{75296A50-253C-4F51-B8FF-9F0AED32CABD}" srcOrd="0" destOrd="0" parTransId="{BF58AA0F-22A5-494D-B6F4-C800BBE68ED3}" sibTransId="{7E8764BB-0641-406C-9E24-ED174528013D}"/>
    <dgm:cxn modelId="{C53ED5C2-77F9-4185-9E53-74758A26165D}" srcId="{205FEC48-92B2-4CD3-9571-C0E3F6FA0463}" destId="{040D7E63-FEF9-4CDD-8DE6-B15A435F38C1}" srcOrd="1" destOrd="0" parTransId="{5E2592C2-4137-4B72-9680-E84EAFA33B48}" sibTransId="{54627EDC-E002-41D1-9B66-E65E579E7FC6}"/>
    <dgm:cxn modelId="{7FBF9AA1-DB7A-4231-8F2E-E364C8BB8738}" type="presOf" srcId="{7F97C147-780D-4A64-A288-1C895672B814}" destId="{1A75C7EB-F23A-4A19-A0AA-F1552E2879BC}" srcOrd="1" destOrd="0" presId="urn:microsoft.com/office/officeart/2005/8/layout/list1"/>
    <dgm:cxn modelId="{E67E1999-8209-4CA5-8E3A-4389064B9D57}" type="presOf" srcId="{87153AB0-A2F1-4593-B338-098BB5EFD263}" destId="{2DDD2CA6-AFF1-4E69-85EE-B5151270BC5D}" srcOrd="0" destOrd="0" presId="urn:microsoft.com/office/officeart/2005/8/layout/list1"/>
    <dgm:cxn modelId="{50F63692-D76A-429D-9140-9302B274132C}" srcId="{205FEC48-92B2-4CD3-9571-C0E3F6FA0463}" destId="{AC90010D-88F7-429D-B015-895AEE410F64}" srcOrd="2" destOrd="0" parTransId="{51C09C20-0BCD-4729-A165-A18BA504F758}" sibTransId="{BAD6C7F1-369E-407A-8196-0A8CA170198D}"/>
    <dgm:cxn modelId="{2E75FD7E-B3D7-428E-8D7C-44521B4A0EE2}" type="presParOf" srcId="{4F26BA28-2572-4E48-8D07-149622BFDFA2}" destId="{D5597360-0D61-4D9B-AE66-D139750A0B75}" srcOrd="0" destOrd="0" presId="urn:microsoft.com/office/officeart/2005/8/layout/list1"/>
    <dgm:cxn modelId="{D71D208D-B9BC-4513-B1E3-26752A2DA86A}" type="presParOf" srcId="{D5597360-0D61-4D9B-AE66-D139750A0B75}" destId="{C38F95D5-1EB9-486F-88D9-CA9410E49A83}" srcOrd="0" destOrd="0" presId="urn:microsoft.com/office/officeart/2005/8/layout/list1"/>
    <dgm:cxn modelId="{9F5E3F09-220F-4ABF-B076-577482BE0640}" type="presParOf" srcId="{D5597360-0D61-4D9B-AE66-D139750A0B75}" destId="{1A75C7EB-F23A-4A19-A0AA-F1552E2879BC}" srcOrd="1" destOrd="0" presId="urn:microsoft.com/office/officeart/2005/8/layout/list1"/>
    <dgm:cxn modelId="{0A48FEDC-4636-44CF-B3E8-1777802B4405}" type="presParOf" srcId="{4F26BA28-2572-4E48-8D07-149622BFDFA2}" destId="{3F9FD249-3D3B-44B1-9804-E71932432D78}" srcOrd="1" destOrd="0" presId="urn:microsoft.com/office/officeart/2005/8/layout/list1"/>
    <dgm:cxn modelId="{74D1F954-A655-44AB-9C47-A320B03E9E19}" type="presParOf" srcId="{4F26BA28-2572-4E48-8D07-149622BFDFA2}" destId="{DB5F739B-02C9-4579-91FC-9AEF1B3318DF}" srcOrd="2" destOrd="0" presId="urn:microsoft.com/office/officeart/2005/8/layout/list1"/>
    <dgm:cxn modelId="{7740820B-729D-43F2-AC9A-013F2021802B}" type="presParOf" srcId="{4F26BA28-2572-4E48-8D07-149622BFDFA2}" destId="{5A817877-1F15-4490-BDAF-40AE1DB0A58A}" srcOrd="3" destOrd="0" presId="urn:microsoft.com/office/officeart/2005/8/layout/list1"/>
    <dgm:cxn modelId="{2BF5CB54-8AA7-498B-8132-47E349F6507B}" type="presParOf" srcId="{4F26BA28-2572-4E48-8D07-149622BFDFA2}" destId="{E464D43D-77B0-4B59-8D3F-9016731BE346}" srcOrd="4" destOrd="0" presId="urn:microsoft.com/office/officeart/2005/8/layout/list1"/>
    <dgm:cxn modelId="{313A0DAE-AA05-4721-B68B-134380B88772}" type="presParOf" srcId="{E464D43D-77B0-4B59-8D3F-9016731BE346}" destId="{8BEA72E5-7614-44F6-AA93-0B8A0B9BBBE6}" srcOrd="0" destOrd="0" presId="urn:microsoft.com/office/officeart/2005/8/layout/list1"/>
    <dgm:cxn modelId="{BF7BE8AD-186C-4BD9-94C1-78B8ACE50AFD}" type="presParOf" srcId="{E464D43D-77B0-4B59-8D3F-9016731BE346}" destId="{4FCBFE19-1784-4310-ACE7-F6FBFACA97B3}" srcOrd="1" destOrd="0" presId="urn:microsoft.com/office/officeart/2005/8/layout/list1"/>
    <dgm:cxn modelId="{2AC0BB65-CC69-4818-B45E-6BF287BC665F}" type="presParOf" srcId="{4F26BA28-2572-4E48-8D07-149622BFDFA2}" destId="{60B200E3-3D45-469D-9B80-0324FA010B78}" srcOrd="5" destOrd="0" presId="urn:microsoft.com/office/officeart/2005/8/layout/list1"/>
    <dgm:cxn modelId="{1278DE7D-CC15-4187-80DA-423584A934AF}" type="presParOf" srcId="{4F26BA28-2572-4E48-8D07-149622BFDFA2}" destId="{E587BBCC-F068-401D-B8B5-D26F10F0BD36}" srcOrd="6" destOrd="0" presId="urn:microsoft.com/office/officeart/2005/8/layout/list1"/>
    <dgm:cxn modelId="{6DBD5267-4C50-480F-AF16-760E1AD91287}" type="presParOf" srcId="{4F26BA28-2572-4E48-8D07-149622BFDFA2}" destId="{A7F5C2F9-11D8-4DEF-9D2C-807395D830FD}" srcOrd="7" destOrd="0" presId="urn:microsoft.com/office/officeart/2005/8/layout/list1"/>
    <dgm:cxn modelId="{6129A23E-BCD9-429B-B901-695D459A8FED}" type="presParOf" srcId="{4F26BA28-2572-4E48-8D07-149622BFDFA2}" destId="{7B08BC5B-AEC8-4974-8520-AFB68DFD6B18}" srcOrd="8" destOrd="0" presId="urn:microsoft.com/office/officeart/2005/8/layout/list1"/>
    <dgm:cxn modelId="{5BA98043-F9C8-4506-AF90-45E5A4623564}" type="presParOf" srcId="{7B08BC5B-AEC8-4974-8520-AFB68DFD6B18}" destId="{47AAB4F4-34E5-4B97-AF72-81C7F396CDF3}" srcOrd="0" destOrd="0" presId="urn:microsoft.com/office/officeart/2005/8/layout/list1"/>
    <dgm:cxn modelId="{A6B3AF1D-26F9-4B78-A0D0-8B2C417A2EC3}" type="presParOf" srcId="{7B08BC5B-AEC8-4974-8520-AFB68DFD6B18}" destId="{0E58B26E-7A8D-4B62-9F8E-C36C66C63CA1}" srcOrd="1" destOrd="0" presId="urn:microsoft.com/office/officeart/2005/8/layout/list1"/>
    <dgm:cxn modelId="{41D018C1-3807-4D5F-9379-8FC1D6719145}" type="presParOf" srcId="{4F26BA28-2572-4E48-8D07-149622BFDFA2}" destId="{57A626D2-56C4-4CC6-AE8D-B1CA11AF223C}" srcOrd="9" destOrd="0" presId="urn:microsoft.com/office/officeart/2005/8/layout/list1"/>
    <dgm:cxn modelId="{C983A8ED-809C-44D0-8DD6-05CA6516C766}" type="presParOf" srcId="{4F26BA28-2572-4E48-8D07-149622BFDFA2}" destId="{2DDD2CA6-AFF1-4E69-85EE-B5151270BC5D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A6BA1-A512-4AB2-B469-E08D10D70E1D}" type="doc">
      <dgm:prSet loTypeId="urn:microsoft.com/office/officeart/2005/8/layout/chevron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73D8D77-8149-43A6-A458-E6807DEDCDC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DFE8E33-2196-4C66-B37F-D802699C6973}" type="parTrans" cxnId="{8CD87500-0252-4581-9C4C-8ED40CD6FE7C}">
      <dgm:prSet/>
      <dgm:spPr/>
      <dgm:t>
        <a:bodyPr/>
        <a:lstStyle/>
        <a:p>
          <a:endParaRPr lang="ru-RU"/>
        </a:p>
      </dgm:t>
    </dgm:pt>
    <dgm:pt modelId="{21EE90E6-F7F9-4385-85FE-BBB965CCECF8}" type="sibTrans" cxnId="{8CD87500-0252-4581-9C4C-8ED40CD6FE7C}">
      <dgm:prSet/>
      <dgm:spPr/>
      <dgm:t>
        <a:bodyPr/>
        <a:lstStyle/>
        <a:p>
          <a:endParaRPr lang="ru-RU"/>
        </a:p>
      </dgm:t>
    </dgm:pt>
    <dgm:pt modelId="{DFB5F442-052D-48B9-82DF-B22F7EE9BDB1}">
      <dgm:prSet phldrT="[Текст]" custT="1"/>
      <dgm:spPr/>
      <dgm:t>
        <a:bodyPr/>
        <a:lstStyle/>
        <a:p>
          <a:r>
            <a:rPr lang="ru-RU" sz="1600" b="1" dirty="0" smtClean="0"/>
            <a:t>Оцениваем желания и способности школьника</a:t>
          </a:r>
          <a:endParaRPr lang="ru-RU" sz="1600" b="1" dirty="0"/>
        </a:p>
      </dgm:t>
    </dgm:pt>
    <dgm:pt modelId="{6026C076-1BF0-4880-8F01-033CC6390AC9}" type="parTrans" cxnId="{75F82CB5-ABCB-480C-A8AA-8770216E10E0}">
      <dgm:prSet/>
      <dgm:spPr/>
      <dgm:t>
        <a:bodyPr/>
        <a:lstStyle/>
        <a:p>
          <a:endParaRPr lang="ru-RU"/>
        </a:p>
      </dgm:t>
    </dgm:pt>
    <dgm:pt modelId="{E1823E90-285D-4E35-A98D-CCBA03FF9BB2}" type="sibTrans" cxnId="{75F82CB5-ABCB-480C-A8AA-8770216E10E0}">
      <dgm:prSet/>
      <dgm:spPr/>
      <dgm:t>
        <a:bodyPr/>
        <a:lstStyle/>
        <a:p>
          <a:endParaRPr lang="ru-RU"/>
        </a:p>
      </dgm:t>
    </dgm:pt>
    <dgm:pt modelId="{56259817-D30D-4671-BDF9-19243A39C78A}">
      <dgm:prSet phldrT="[Текст]" custT="1"/>
      <dgm:spPr/>
      <dgm:t>
        <a:bodyPr/>
        <a:lstStyle/>
        <a:p>
          <a:r>
            <a:rPr lang="ru-RU" sz="1600" b="1" dirty="0" smtClean="0"/>
            <a:t>Проходим </a:t>
          </a:r>
          <a:r>
            <a:rPr lang="ru-RU" sz="1600" b="1" dirty="0" err="1" smtClean="0"/>
            <a:t>профориентационное</a:t>
          </a:r>
          <a:r>
            <a:rPr lang="ru-RU" sz="1600" b="1" dirty="0" smtClean="0"/>
            <a:t> тестирование</a:t>
          </a:r>
          <a:endParaRPr lang="ru-RU" sz="1600" b="1" dirty="0"/>
        </a:p>
      </dgm:t>
    </dgm:pt>
    <dgm:pt modelId="{CF48DBF9-B0F2-4483-A4E3-09D8E314660A}" type="parTrans" cxnId="{ECE44EC1-60A0-47E9-A98B-F5425E78F177}">
      <dgm:prSet/>
      <dgm:spPr/>
      <dgm:t>
        <a:bodyPr/>
        <a:lstStyle/>
        <a:p>
          <a:endParaRPr lang="ru-RU"/>
        </a:p>
      </dgm:t>
    </dgm:pt>
    <dgm:pt modelId="{EB77E5B1-53BD-42B7-9793-290C52D95B48}" type="sibTrans" cxnId="{ECE44EC1-60A0-47E9-A98B-F5425E78F177}">
      <dgm:prSet/>
      <dgm:spPr/>
      <dgm:t>
        <a:bodyPr/>
        <a:lstStyle/>
        <a:p>
          <a:endParaRPr lang="ru-RU"/>
        </a:p>
      </dgm:t>
    </dgm:pt>
    <dgm:pt modelId="{93EF58E2-B0C6-4221-AC40-005CA8A1291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8BAA9BA-8625-4933-A410-AF2CF2057D4E}" type="parTrans" cxnId="{4208E62F-D676-4EC1-88CA-1FA492377355}">
      <dgm:prSet/>
      <dgm:spPr/>
      <dgm:t>
        <a:bodyPr/>
        <a:lstStyle/>
        <a:p>
          <a:endParaRPr lang="ru-RU"/>
        </a:p>
      </dgm:t>
    </dgm:pt>
    <dgm:pt modelId="{E8508AFB-9C51-4892-A6FD-49ABBAF19354}" type="sibTrans" cxnId="{4208E62F-D676-4EC1-88CA-1FA492377355}">
      <dgm:prSet/>
      <dgm:spPr/>
      <dgm:t>
        <a:bodyPr/>
        <a:lstStyle/>
        <a:p>
          <a:endParaRPr lang="ru-RU"/>
        </a:p>
      </dgm:t>
    </dgm:pt>
    <dgm:pt modelId="{E942D032-96CB-4B41-BE13-400C638FFCD4}">
      <dgm:prSet phldrT="[Текст]"/>
      <dgm:spPr/>
      <dgm:t>
        <a:bodyPr/>
        <a:lstStyle/>
        <a:p>
          <a:endParaRPr lang="ru-RU" sz="1000" dirty="0"/>
        </a:p>
      </dgm:t>
    </dgm:pt>
    <dgm:pt modelId="{94AB2C40-8231-4F66-8513-88BA3E2214A0}" type="parTrans" cxnId="{082B8FCB-EE91-47A9-8829-0B380C8FC599}">
      <dgm:prSet/>
      <dgm:spPr/>
      <dgm:t>
        <a:bodyPr/>
        <a:lstStyle/>
        <a:p>
          <a:endParaRPr lang="ru-RU"/>
        </a:p>
      </dgm:t>
    </dgm:pt>
    <dgm:pt modelId="{4BB1A6EC-FEA9-4A49-95E6-D9093CB5628C}" type="sibTrans" cxnId="{082B8FCB-EE91-47A9-8829-0B380C8FC599}">
      <dgm:prSet/>
      <dgm:spPr/>
      <dgm:t>
        <a:bodyPr/>
        <a:lstStyle/>
        <a:p>
          <a:endParaRPr lang="ru-RU"/>
        </a:p>
      </dgm:t>
    </dgm:pt>
    <dgm:pt modelId="{825EC3DC-343A-49AC-B2F3-7200DB12A669}">
      <dgm:prSet phldrT="[Текст]" custT="1"/>
      <dgm:spPr/>
      <dgm:t>
        <a:bodyPr/>
        <a:lstStyle/>
        <a:p>
          <a:r>
            <a:rPr lang="ru-RU" sz="1600" b="1" dirty="0" smtClean="0"/>
            <a:t>Выбираем группу  направлений подготовки</a:t>
          </a:r>
          <a:endParaRPr lang="ru-RU" sz="1600" b="1" dirty="0"/>
        </a:p>
      </dgm:t>
    </dgm:pt>
    <dgm:pt modelId="{D696E77C-B666-463D-B391-2CDE7DC565B5}" type="parTrans" cxnId="{4802ACAB-E3DC-4BBA-9AE8-9FBFB77F7914}">
      <dgm:prSet/>
      <dgm:spPr/>
      <dgm:t>
        <a:bodyPr/>
        <a:lstStyle/>
        <a:p>
          <a:endParaRPr lang="ru-RU"/>
        </a:p>
      </dgm:t>
    </dgm:pt>
    <dgm:pt modelId="{E83AEDEE-B593-451F-B574-71E00F30B3E8}" type="sibTrans" cxnId="{4802ACAB-E3DC-4BBA-9AE8-9FBFB77F7914}">
      <dgm:prSet/>
      <dgm:spPr/>
      <dgm:t>
        <a:bodyPr/>
        <a:lstStyle/>
        <a:p>
          <a:endParaRPr lang="ru-RU"/>
        </a:p>
      </dgm:t>
    </dgm:pt>
    <dgm:pt modelId="{2D9DB3E7-F2E2-47D8-9BA4-12107165200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F3874A8-249A-405E-991F-32EBD1D08194}" type="parTrans" cxnId="{C556FC4B-97B5-4BC9-A699-0084B8E57DFA}">
      <dgm:prSet/>
      <dgm:spPr/>
      <dgm:t>
        <a:bodyPr/>
        <a:lstStyle/>
        <a:p>
          <a:endParaRPr lang="ru-RU"/>
        </a:p>
      </dgm:t>
    </dgm:pt>
    <dgm:pt modelId="{AA5242E9-00C9-4433-A20D-73273E00354D}" type="sibTrans" cxnId="{C556FC4B-97B5-4BC9-A699-0084B8E57DFA}">
      <dgm:prSet/>
      <dgm:spPr/>
      <dgm:t>
        <a:bodyPr/>
        <a:lstStyle/>
        <a:p>
          <a:endParaRPr lang="ru-RU"/>
        </a:p>
      </dgm:t>
    </dgm:pt>
    <dgm:pt modelId="{FE8DD43E-E9D3-49F6-AB58-41EDC330347F}">
      <dgm:prSet phldrT="[Текст]" custT="1"/>
      <dgm:spPr/>
      <dgm:t>
        <a:bodyPr/>
        <a:lstStyle/>
        <a:p>
          <a:r>
            <a:rPr lang="ru-RU" sz="1600" b="1" dirty="0" smtClean="0"/>
            <a:t>Соотносим ЕГЭ, которые сдает школьник с требуемыми вступительными  испытаниями</a:t>
          </a:r>
          <a:endParaRPr lang="ru-RU" sz="1600" b="1" dirty="0"/>
        </a:p>
      </dgm:t>
    </dgm:pt>
    <dgm:pt modelId="{A7EEFD73-E57E-408D-B57F-FDE31B6F0929}" type="parTrans" cxnId="{219DBF4B-53DC-491A-A349-CD0F81BD9802}">
      <dgm:prSet/>
      <dgm:spPr/>
      <dgm:t>
        <a:bodyPr/>
        <a:lstStyle/>
        <a:p>
          <a:endParaRPr lang="ru-RU"/>
        </a:p>
      </dgm:t>
    </dgm:pt>
    <dgm:pt modelId="{555C35B1-3AD3-41FF-8B66-DC526CCF6F76}" type="sibTrans" cxnId="{219DBF4B-53DC-491A-A349-CD0F81BD9802}">
      <dgm:prSet/>
      <dgm:spPr/>
      <dgm:t>
        <a:bodyPr/>
        <a:lstStyle/>
        <a:p>
          <a:endParaRPr lang="ru-RU"/>
        </a:p>
      </dgm:t>
    </dgm:pt>
    <dgm:pt modelId="{35B9C303-4C59-4218-A79E-3B4F8295B279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2034290-3750-4EE1-8AB8-A1558858EA4F}" type="parTrans" cxnId="{93105F63-093D-4B87-8FC2-69058F27CAD6}">
      <dgm:prSet/>
      <dgm:spPr/>
      <dgm:t>
        <a:bodyPr/>
        <a:lstStyle/>
        <a:p>
          <a:endParaRPr lang="ru-RU"/>
        </a:p>
      </dgm:t>
    </dgm:pt>
    <dgm:pt modelId="{779EF46F-DD5B-4827-B1A5-F8068CE143EB}" type="sibTrans" cxnId="{93105F63-093D-4B87-8FC2-69058F27CAD6}">
      <dgm:prSet/>
      <dgm:spPr/>
      <dgm:t>
        <a:bodyPr/>
        <a:lstStyle/>
        <a:p>
          <a:endParaRPr lang="ru-RU"/>
        </a:p>
      </dgm:t>
    </dgm:pt>
    <dgm:pt modelId="{C0CE31E3-FEBA-4A3D-803B-06E0539EE7E8}">
      <dgm:prSet custT="1"/>
      <dgm:spPr/>
      <dgm:t>
        <a:bodyPr/>
        <a:lstStyle/>
        <a:p>
          <a:r>
            <a:rPr lang="ru-RU" sz="1600" b="1" dirty="0" smtClean="0"/>
            <a:t>Оцениваем возможности трудоустройства по выбранному направлению подготовки, </a:t>
          </a:r>
          <a:r>
            <a:rPr lang="ru-RU" sz="1600" b="1" dirty="0" err="1" smtClean="0"/>
            <a:t>востребованность</a:t>
          </a:r>
          <a:r>
            <a:rPr lang="ru-RU" sz="1600" b="1" dirty="0" smtClean="0"/>
            <a:t> этой профессии в регионе, городе.</a:t>
          </a:r>
          <a:endParaRPr lang="ru-RU" sz="1600" b="1" dirty="0"/>
        </a:p>
      </dgm:t>
    </dgm:pt>
    <dgm:pt modelId="{7FDCFEFF-74C2-419D-ACFD-77B6E0F1564B}" type="parTrans" cxnId="{60DA207A-5A53-448E-8D83-AA12A7BDEBB7}">
      <dgm:prSet/>
      <dgm:spPr/>
      <dgm:t>
        <a:bodyPr/>
        <a:lstStyle/>
        <a:p>
          <a:endParaRPr lang="ru-RU"/>
        </a:p>
      </dgm:t>
    </dgm:pt>
    <dgm:pt modelId="{2FEDC679-A9F1-41CA-8BBE-B00C252B6269}" type="sibTrans" cxnId="{60DA207A-5A53-448E-8D83-AA12A7BDEBB7}">
      <dgm:prSet/>
      <dgm:spPr/>
      <dgm:t>
        <a:bodyPr/>
        <a:lstStyle/>
        <a:p>
          <a:endParaRPr lang="ru-RU"/>
        </a:p>
      </dgm:t>
    </dgm:pt>
    <dgm:pt modelId="{0DE4C251-E3B6-4FE7-B424-F074545BC326}">
      <dgm:prSet phldrT="[Текст]" custT="1"/>
      <dgm:spPr/>
      <dgm:t>
        <a:bodyPr/>
        <a:lstStyle/>
        <a:p>
          <a:r>
            <a:rPr lang="ru-RU" sz="1600" b="1" dirty="0" smtClean="0"/>
            <a:t>Изучаем учебные планы каждого направления подготовки на сайтах вузов</a:t>
          </a:r>
          <a:endParaRPr lang="ru-RU" sz="1600" b="1" dirty="0"/>
        </a:p>
      </dgm:t>
    </dgm:pt>
    <dgm:pt modelId="{508F0675-9A1A-4894-BB6E-4750A7FFF97F}" type="parTrans" cxnId="{2F6C40C1-B37D-4F99-B506-71C23C5D87FA}">
      <dgm:prSet/>
      <dgm:spPr/>
      <dgm:t>
        <a:bodyPr/>
        <a:lstStyle/>
        <a:p>
          <a:endParaRPr lang="ru-RU"/>
        </a:p>
      </dgm:t>
    </dgm:pt>
    <dgm:pt modelId="{4A8C6E7D-EADE-4D99-88E1-138B601BD4F4}" type="sibTrans" cxnId="{2F6C40C1-B37D-4F99-B506-71C23C5D87FA}">
      <dgm:prSet/>
      <dgm:spPr/>
      <dgm:t>
        <a:bodyPr/>
        <a:lstStyle/>
        <a:p>
          <a:endParaRPr lang="ru-RU"/>
        </a:p>
      </dgm:t>
    </dgm:pt>
    <dgm:pt modelId="{3C1BCF1D-44CF-4356-A911-7740C7F66860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076DD5BA-E123-4815-B012-CC808C17CE1F}" type="parTrans" cxnId="{36B5676E-F53D-4B49-99A9-2DE3822354C8}">
      <dgm:prSet/>
      <dgm:spPr/>
      <dgm:t>
        <a:bodyPr/>
        <a:lstStyle/>
        <a:p>
          <a:endParaRPr lang="ru-RU"/>
        </a:p>
      </dgm:t>
    </dgm:pt>
    <dgm:pt modelId="{877226E4-76F3-46D2-B19D-99E1B4480CFD}" type="sibTrans" cxnId="{36B5676E-F53D-4B49-99A9-2DE3822354C8}">
      <dgm:prSet/>
      <dgm:spPr/>
      <dgm:t>
        <a:bodyPr/>
        <a:lstStyle/>
        <a:p>
          <a:endParaRPr lang="ru-RU"/>
        </a:p>
      </dgm:t>
    </dgm:pt>
    <dgm:pt modelId="{44AC62A0-169B-4B37-99B1-28FD6A08FE30}">
      <dgm:prSet custT="1"/>
      <dgm:spPr/>
      <dgm:t>
        <a:bodyPr/>
        <a:lstStyle/>
        <a:p>
          <a:r>
            <a:rPr lang="ru-RU" sz="1600" b="1" dirty="0" smtClean="0"/>
            <a:t>Думаем!! А может  заключить целевой договор?</a:t>
          </a:r>
          <a:endParaRPr lang="ru-RU" sz="1600" b="1" dirty="0"/>
        </a:p>
      </dgm:t>
    </dgm:pt>
    <dgm:pt modelId="{CC72D241-41FD-4607-9460-7130529E8073}" type="parTrans" cxnId="{DDB956EA-0AA9-42AE-A9A1-B1D70B5D2C6A}">
      <dgm:prSet/>
      <dgm:spPr/>
      <dgm:t>
        <a:bodyPr/>
        <a:lstStyle/>
        <a:p>
          <a:endParaRPr lang="ru-RU"/>
        </a:p>
      </dgm:t>
    </dgm:pt>
    <dgm:pt modelId="{4FCB8F73-6B88-40C2-BBE4-5154AFC48A1C}" type="sibTrans" cxnId="{DDB956EA-0AA9-42AE-A9A1-B1D70B5D2C6A}">
      <dgm:prSet/>
      <dgm:spPr/>
      <dgm:t>
        <a:bodyPr/>
        <a:lstStyle/>
        <a:p>
          <a:endParaRPr lang="ru-RU"/>
        </a:p>
      </dgm:t>
    </dgm:pt>
    <dgm:pt modelId="{0646AC21-2495-4732-989E-28CD8A9225F3}" type="pres">
      <dgm:prSet presAssocID="{E46A6BA1-A512-4AB2-B469-E08D10D70E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43BDB-53F0-4ADF-8EE4-8AFD935B3EBD}" type="pres">
      <dgm:prSet presAssocID="{773D8D77-8149-43A6-A458-E6807DEDCDCC}" presName="composite" presStyleCnt="0"/>
      <dgm:spPr/>
      <dgm:t>
        <a:bodyPr/>
        <a:lstStyle/>
        <a:p>
          <a:endParaRPr lang="ru-RU"/>
        </a:p>
      </dgm:t>
    </dgm:pt>
    <dgm:pt modelId="{B0AD4A96-DC67-4C72-A1B0-5B142160F041}" type="pres">
      <dgm:prSet presAssocID="{773D8D77-8149-43A6-A458-E6807DEDCDC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98E08-FBFB-4C1E-924B-50D54C5E47F6}" type="pres">
      <dgm:prSet presAssocID="{773D8D77-8149-43A6-A458-E6807DEDCDC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3B9BA-9CCE-458F-8E37-601731AB3DFB}" type="pres">
      <dgm:prSet presAssocID="{21EE90E6-F7F9-4385-85FE-BBB965CCECF8}" presName="sp" presStyleCnt="0"/>
      <dgm:spPr/>
      <dgm:t>
        <a:bodyPr/>
        <a:lstStyle/>
        <a:p>
          <a:endParaRPr lang="ru-RU"/>
        </a:p>
      </dgm:t>
    </dgm:pt>
    <dgm:pt modelId="{60365BDB-8098-448F-9486-364D41B93B40}" type="pres">
      <dgm:prSet presAssocID="{93EF58E2-B0C6-4221-AC40-005CA8A12917}" presName="composite" presStyleCnt="0"/>
      <dgm:spPr/>
      <dgm:t>
        <a:bodyPr/>
        <a:lstStyle/>
        <a:p>
          <a:endParaRPr lang="ru-RU"/>
        </a:p>
      </dgm:t>
    </dgm:pt>
    <dgm:pt modelId="{024E4A1B-8F00-4BF2-9565-8E14D7D22C6D}" type="pres">
      <dgm:prSet presAssocID="{93EF58E2-B0C6-4221-AC40-005CA8A1291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01668-7689-4835-90C1-0C6C014E90F1}" type="pres">
      <dgm:prSet presAssocID="{93EF58E2-B0C6-4221-AC40-005CA8A12917}" presName="descendantText" presStyleLbl="alignAcc1" presStyleIdx="1" presStyleCnt="5" custScaleY="158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01059-D4BF-4EC2-A2E0-3262ACA0198B}" type="pres">
      <dgm:prSet presAssocID="{E8508AFB-9C51-4892-A6FD-49ABBAF19354}" presName="sp" presStyleCnt="0"/>
      <dgm:spPr/>
      <dgm:t>
        <a:bodyPr/>
        <a:lstStyle/>
        <a:p>
          <a:endParaRPr lang="ru-RU"/>
        </a:p>
      </dgm:t>
    </dgm:pt>
    <dgm:pt modelId="{2285A7D5-8B29-4FDB-A288-BF5423029DD7}" type="pres">
      <dgm:prSet presAssocID="{2D9DB3E7-F2E2-47D8-9BA4-121071652004}" presName="composite" presStyleCnt="0"/>
      <dgm:spPr/>
      <dgm:t>
        <a:bodyPr/>
        <a:lstStyle/>
        <a:p>
          <a:endParaRPr lang="ru-RU"/>
        </a:p>
      </dgm:t>
    </dgm:pt>
    <dgm:pt modelId="{AE2E14EA-CA1E-4717-B603-41A57CF29CE3}" type="pres">
      <dgm:prSet presAssocID="{2D9DB3E7-F2E2-47D8-9BA4-12107165200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6D97A-86BE-4819-9DD2-4F9BDE45CF77}" type="pres">
      <dgm:prSet presAssocID="{2D9DB3E7-F2E2-47D8-9BA4-121071652004}" presName="descendantText" presStyleLbl="alignAcc1" presStyleIdx="2" presStyleCnt="5" custScaleY="127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19130-DF4C-40D7-88DC-59C0B2B25DA7}" type="pres">
      <dgm:prSet presAssocID="{AA5242E9-00C9-4433-A20D-73273E00354D}" presName="sp" presStyleCnt="0"/>
      <dgm:spPr/>
      <dgm:t>
        <a:bodyPr/>
        <a:lstStyle/>
        <a:p>
          <a:endParaRPr lang="ru-RU"/>
        </a:p>
      </dgm:t>
    </dgm:pt>
    <dgm:pt modelId="{A53207F6-5D6F-4121-AF82-405DB579D51C}" type="pres">
      <dgm:prSet presAssocID="{35B9C303-4C59-4218-A79E-3B4F8295B279}" presName="composite" presStyleCnt="0"/>
      <dgm:spPr/>
      <dgm:t>
        <a:bodyPr/>
        <a:lstStyle/>
        <a:p>
          <a:endParaRPr lang="ru-RU"/>
        </a:p>
      </dgm:t>
    </dgm:pt>
    <dgm:pt modelId="{6B876A87-516A-45F4-9D7A-1823CB50E1DB}" type="pres">
      <dgm:prSet presAssocID="{35B9C303-4C59-4218-A79E-3B4F8295B27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406F8-DBF6-409B-9F98-8F589D6EF580}" type="pres">
      <dgm:prSet presAssocID="{35B9C303-4C59-4218-A79E-3B4F8295B279}" presName="descendantText" presStyleLbl="alignAcc1" presStyleIdx="3" presStyleCnt="5" custScaleY="147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1AF47-D93A-46B5-AEEE-24D886AE87E4}" type="pres">
      <dgm:prSet presAssocID="{779EF46F-DD5B-4827-B1A5-F8068CE143EB}" presName="sp" presStyleCnt="0"/>
      <dgm:spPr/>
      <dgm:t>
        <a:bodyPr/>
        <a:lstStyle/>
        <a:p>
          <a:endParaRPr lang="ru-RU"/>
        </a:p>
      </dgm:t>
    </dgm:pt>
    <dgm:pt modelId="{CC324C62-827D-4A45-B267-97495A988CDC}" type="pres">
      <dgm:prSet presAssocID="{3C1BCF1D-44CF-4356-A911-7740C7F66860}" presName="composite" presStyleCnt="0"/>
      <dgm:spPr/>
      <dgm:t>
        <a:bodyPr/>
        <a:lstStyle/>
        <a:p>
          <a:endParaRPr lang="ru-RU"/>
        </a:p>
      </dgm:t>
    </dgm:pt>
    <dgm:pt modelId="{21ECF94B-B732-4D35-B062-F67A60668817}" type="pres">
      <dgm:prSet presAssocID="{3C1BCF1D-44CF-4356-A911-7740C7F6686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AAF90-166B-43BE-A73A-817ACBCBF68A}" type="pres">
      <dgm:prSet presAssocID="{3C1BCF1D-44CF-4356-A911-7740C7F66860}" presName="descendantText" presStyleLbl="alignAcc1" presStyleIdx="4" presStyleCnt="5" custScaleY="98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9DBF4B-53DC-491A-A349-CD0F81BD9802}" srcId="{2D9DB3E7-F2E2-47D8-9BA4-121071652004}" destId="{FE8DD43E-E9D3-49F6-AB58-41EDC330347F}" srcOrd="0" destOrd="0" parTransId="{A7EEFD73-E57E-408D-B57F-FDE31B6F0929}" sibTransId="{555C35B1-3AD3-41FF-8B66-DC526CCF6F76}"/>
    <dgm:cxn modelId="{2F6C40C1-B37D-4F99-B506-71C23C5D87FA}" srcId="{93EF58E2-B0C6-4221-AC40-005CA8A12917}" destId="{0DE4C251-E3B6-4FE7-B424-F074545BC326}" srcOrd="2" destOrd="0" parTransId="{508F0675-9A1A-4894-BB6E-4750A7FFF97F}" sibTransId="{4A8C6E7D-EADE-4D99-88E1-138B601BD4F4}"/>
    <dgm:cxn modelId="{901DF961-9203-47EA-9CAF-26CF5C7152CE}" type="presOf" srcId="{93EF58E2-B0C6-4221-AC40-005CA8A12917}" destId="{024E4A1B-8F00-4BF2-9565-8E14D7D22C6D}" srcOrd="0" destOrd="0" presId="urn:microsoft.com/office/officeart/2005/8/layout/chevron2"/>
    <dgm:cxn modelId="{032826FA-9E7D-4D39-BC87-D316623F1FDE}" type="presOf" srcId="{E942D032-96CB-4B41-BE13-400C638FFCD4}" destId="{01301668-7689-4835-90C1-0C6C014E90F1}" srcOrd="0" destOrd="0" presId="urn:microsoft.com/office/officeart/2005/8/layout/chevron2"/>
    <dgm:cxn modelId="{8CD87500-0252-4581-9C4C-8ED40CD6FE7C}" srcId="{E46A6BA1-A512-4AB2-B469-E08D10D70E1D}" destId="{773D8D77-8149-43A6-A458-E6807DEDCDCC}" srcOrd="0" destOrd="0" parTransId="{3DFE8E33-2196-4C66-B37F-D802699C6973}" sibTransId="{21EE90E6-F7F9-4385-85FE-BBB965CCECF8}"/>
    <dgm:cxn modelId="{4208E62F-D676-4EC1-88CA-1FA492377355}" srcId="{E46A6BA1-A512-4AB2-B469-E08D10D70E1D}" destId="{93EF58E2-B0C6-4221-AC40-005CA8A12917}" srcOrd="1" destOrd="0" parTransId="{B8BAA9BA-8625-4933-A410-AF2CF2057D4E}" sibTransId="{E8508AFB-9C51-4892-A6FD-49ABBAF19354}"/>
    <dgm:cxn modelId="{082B8FCB-EE91-47A9-8829-0B380C8FC599}" srcId="{93EF58E2-B0C6-4221-AC40-005CA8A12917}" destId="{E942D032-96CB-4B41-BE13-400C638FFCD4}" srcOrd="0" destOrd="0" parTransId="{94AB2C40-8231-4F66-8513-88BA3E2214A0}" sibTransId="{4BB1A6EC-FEA9-4A49-95E6-D9093CB5628C}"/>
    <dgm:cxn modelId="{8F5CB855-166E-47E8-B21C-02ADD6A6A518}" type="presOf" srcId="{825EC3DC-343A-49AC-B2F3-7200DB12A669}" destId="{01301668-7689-4835-90C1-0C6C014E90F1}" srcOrd="0" destOrd="1" presId="urn:microsoft.com/office/officeart/2005/8/layout/chevron2"/>
    <dgm:cxn modelId="{8BA8F7BE-1C77-4D15-AE5D-2997A1433CAC}" type="presOf" srcId="{773D8D77-8149-43A6-A458-E6807DEDCDCC}" destId="{B0AD4A96-DC67-4C72-A1B0-5B142160F041}" srcOrd="0" destOrd="0" presId="urn:microsoft.com/office/officeart/2005/8/layout/chevron2"/>
    <dgm:cxn modelId="{DDB956EA-0AA9-42AE-A9A1-B1D70B5D2C6A}" srcId="{3C1BCF1D-44CF-4356-A911-7740C7F66860}" destId="{44AC62A0-169B-4B37-99B1-28FD6A08FE30}" srcOrd="0" destOrd="0" parTransId="{CC72D241-41FD-4607-9460-7130529E8073}" sibTransId="{4FCB8F73-6B88-40C2-BBE4-5154AFC48A1C}"/>
    <dgm:cxn modelId="{4802ACAB-E3DC-4BBA-9AE8-9FBFB77F7914}" srcId="{93EF58E2-B0C6-4221-AC40-005CA8A12917}" destId="{825EC3DC-343A-49AC-B2F3-7200DB12A669}" srcOrd="1" destOrd="0" parTransId="{D696E77C-B666-463D-B391-2CDE7DC565B5}" sibTransId="{E83AEDEE-B593-451F-B574-71E00F30B3E8}"/>
    <dgm:cxn modelId="{ECE44EC1-60A0-47E9-A98B-F5425E78F177}" srcId="{773D8D77-8149-43A6-A458-E6807DEDCDCC}" destId="{56259817-D30D-4671-BDF9-19243A39C78A}" srcOrd="1" destOrd="0" parTransId="{CF48DBF9-B0F2-4483-A4E3-09D8E314660A}" sibTransId="{EB77E5B1-53BD-42B7-9793-290C52D95B48}"/>
    <dgm:cxn modelId="{301E5957-6D8F-4A15-B8D3-987768467D2B}" type="presOf" srcId="{44AC62A0-169B-4B37-99B1-28FD6A08FE30}" destId="{64EAAF90-166B-43BE-A73A-817ACBCBF68A}" srcOrd="0" destOrd="0" presId="urn:microsoft.com/office/officeart/2005/8/layout/chevron2"/>
    <dgm:cxn modelId="{64413FF7-C436-4BA3-9FC1-302769496A24}" type="presOf" srcId="{E46A6BA1-A512-4AB2-B469-E08D10D70E1D}" destId="{0646AC21-2495-4732-989E-28CD8A9225F3}" srcOrd="0" destOrd="0" presId="urn:microsoft.com/office/officeart/2005/8/layout/chevron2"/>
    <dgm:cxn modelId="{4602DC35-159A-4B40-BDF0-DA7718997E45}" type="presOf" srcId="{C0CE31E3-FEBA-4A3D-803B-06E0539EE7E8}" destId="{87D406F8-DBF6-409B-9F98-8F589D6EF580}" srcOrd="0" destOrd="0" presId="urn:microsoft.com/office/officeart/2005/8/layout/chevron2"/>
    <dgm:cxn modelId="{93105F63-093D-4B87-8FC2-69058F27CAD6}" srcId="{E46A6BA1-A512-4AB2-B469-E08D10D70E1D}" destId="{35B9C303-4C59-4218-A79E-3B4F8295B279}" srcOrd="3" destOrd="0" parTransId="{92034290-3750-4EE1-8AB8-A1558858EA4F}" sibTransId="{779EF46F-DD5B-4827-B1A5-F8068CE143EB}"/>
    <dgm:cxn modelId="{B14E433E-CEF4-408A-B9CD-E137B968C20B}" type="presOf" srcId="{0DE4C251-E3B6-4FE7-B424-F074545BC326}" destId="{01301668-7689-4835-90C1-0C6C014E90F1}" srcOrd="0" destOrd="2" presId="urn:microsoft.com/office/officeart/2005/8/layout/chevron2"/>
    <dgm:cxn modelId="{C556FC4B-97B5-4BC9-A699-0084B8E57DFA}" srcId="{E46A6BA1-A512-4AB2-B469-E08D10D70E1D}" destId="{2D9DB3E7-F2E2-47D8-9BA4-121071652004}" srcOrd="2" destOrd="0" parTransId="{1F3874A8-249A-405E-991F-32EBD1D08194}" sibTransId="{AA5242E9-00C9-4433-A20D-73273E00354D}"/>
    <dgm:cxn modelId="{6A3C5B7D-FCA4-46E0-9C7D-DE63B05B860E}" type="presOf" srcId="{35B9C303-4C59-4218-A79E-3B4F8295B279}" destId="{6B876A87-516A-45F4-9D7A-1823CB50E1DB}" srcOrd="0" destOrd="0" presId="urn:microsoft.com/office/officeart/2005/8/layout/chevron2"/>
    <dgm:cxn modelId="{E7CDF440-781C-4AD2-B932-114347B88537}" type="presOf" srcId="{2D9DB3E7-F2E2-47D8-9BA4-121071652004}" destId="{AE2E14EA-CA1E-4717-B603-41A57CF29CE3}" srcOrd="0" destOrd="0" presId="urn:microsoft.com/office/officeart/2005/8/layout/chevron2"/>
    <dgm:cxn modelId="{DEFBF510-3574-4611-974D-48DA91D69B7B}" type="presOf" srcId="{3C1BCF1D-44CF-4356-A911-7740C7F66860}" destId="{21ECF94B-B732-4D35-B062-F67A60668817}" srcOrd="0" destOrd="0" presId="urn:microsoft.com/office/officeart/2005/8/layout/chevron2"/>
    <dgm:cxn modelId="{75F82CB5-ABCB-480C-A8AA-8770216E10E0}" srcId="{773D8D77-8149-43A6-A458-E6807DEDCDCC}" destId="{DFB5F442-052D-48B9-82DF-B22F7EE9BDB1}" srcOrd="0" destOrd="0" parTransId="{6026C076-1BF0-4880-8F01-033CC6390AC9}" sibTransId="{E1823E90-285D-4E35-A98D-CCBA03FF9BB2}"/>
    <dgm:cxn modelId="{1BD46D5B-7E43-4113-961E-94C666AFF8F2}" type="presOf" srcId="{DFB5F442-052D-48B9-82DF-B22F7EE9BDB1}" destId="{CEC98E08-FBFB-4C1E-924B-50D54C5E47F6}" srcOrd="0" destOrd="0" presId="urn:microsoft.com/office/officeart/2005/8/layout/chevron2"/>
    <dgm:cxn modelId="{60DA207A-5A53-448E-8D83-AA12A7BDEBB7}" srcId="{35B9C303-4C59-4218-A79E-3B4F8295B279}" destId="{C0CE31E3-FEBA-4A3D-803B-06E0539EE7E8}" srcOrd="0" destOrd="0" parTransId="{7FDCFEFF-74C2-419D-ACFD-77B6E0F1564B}" sibTransId="{2FEDC679-A9F1-41CA-8BBE-B00C252B6269}"/>
    <dgm:cxn modelId="{4C84335C-A985-4C6B-B39D-49B5C0EA993F}" type="presOf" srcId="{FE8DD43E-E9D3-49F6-AB58-41EDC330347F}" destId="{AD46D97A-86BE-4819-9DD2-4F9BDE45CF77}" srcOrd="0" destOrd="0" presId="urn:microsoft.com/office/officeart/2005/8/layout/chevron2"/>
    <dgm:cxn modelId="{0D5E4BCE-8E81-49B7-83F2-70FCCEC5CFFE}" type="presOf" srcId="{56259817-D30D-4671-BDF9-19243A39C78A}" destId="{CEC98E08-FBFB-4C1E-924B-50D54C5E47F6}" srcOrd="0" destOrd="1" presId="urn:microsoft.com/office/officeart/2005/8/layout/chevron2"/>
    <dgm:cxn modelId="{36B5676E-F53D-4B49-99A9-2DE3822354C8}" srcId="{E46A6BA1-A512-4AB2-B469-E08D10D70E1D}" destId="{3C1BCF1D-44CF-4356-A911-7740C7F66860}" srcOrd="4" destOrd="0" parTransId="{076DD5BA-E123-4815-B012-CC808C17CE1F}" sibTransId="{877226E4-76F3-46D2-B19D-99E1B4480CFD}"/>
    <dgm:cxn modelId="{24175405-D952-4A3E-B3B3-38DEEE9144BA}" type="presParOf" srcId="{0646AC21-2495-4732-989E-28CD8A9225F3}" destId="{E4A43BDB-53F0-4ADF-8EE4-8AFD935B3EBD}" srcOrd="0" destOrd="0" presId="urn:microsoft.com/office/officeart/2005/8/layout/chevron2"/>
    <dgm:cxn modelId="{2AE0761D-DA0D-41C3-BEA5-4C102D639C6F}" type="presParOf" srcId="{E4A43BDB-53F0-4ADF-8EE4-8AFD935B3EBD}" destId="{B0AD4A96-DC67-4C72-A1B0-5B142160F041}" srcOrd="0" destOrd="0" presId="urn:microsoft.com/office/officeart/2005/8/layout/chevron2"/>
    <dgm:cxn modelId="{4D1B7C24-58FD-4850-8C9E-9562F5FE5D30}" type="presParOf" srcId="{E4A43BDB-53F0-4ADF-8EE4-8AFD935B3EBD}" destId="{CEC98E08-FBFB-4C1E-924B-50D54C5E47F6}" srcOrd="1" destOrd="0" presId="urn:microsoft.com/office/officeart/2005/8/layout/chevron2"/>
    <dgm:cxn modelId="{5437C60A-67C9-4CB9-9167-2A49E28B9F99}" type="presParOf" srcId="{0646AC21-2495-4732-989E-28CD8A9225F3}" destId="{1EA3B9BA-9CCE-458F-8E37-601731AB3DFB}" srcOrd="1" destOrd="0" presId="urn:microsoft.com/office/officeart/2005/8/layout/chevron2"/>
    <dgm:cxn modelId="{7A37957F-82CA-492E-88B0-BA3950C6BF94}" type="presParOf" srcId="{0646AC21-2495-4732-989E-28CD8A9225F3}" destId="{60365BDB-8098-448F-9486-364D41B93B40}" srcOrd="2" destOrd="0" presId="urn:microsoft.com/office/officeart/2005/8/layout/chevron2"/>
    <dgm:cxn modelId="{BAC9CC94-FF5F-4531-8460-55A3E5CBCB79}" type="presParOf" srcId="{60365BDB-8098-448F-9486-364D41B93B40}" destId="{024E4A1B-8F00-4BF2-9565-8E14D7D22C6D}" srcOrd="0" destOrd="0" presId="urn:microsoft.com/office/officeart/2005/8/layout/chevron2"/>
    <dgm:cxn modelId="{8DEF57E2-3BCC-4E38-96DA-2EEEF694906A}" type="presParOf" srcId="{60365BDB-8098-448F-9486-364D41B93B40}" destId="{01301668-7689-4835-90C1-0C6C014E90F1}" srcOrd="1" destOrd="0" presId="urn:microsoft.com/office/officeart/2005/8/layout/chevron2"/>
    <dgm:cxn modelId="{611B25C0-BF2C-4D51-B27C-DF34EFC4659B}" type="presParOf" srcId="{0646AC21-2495-4732-989E-28CD8A9225F3}" destId="{DC701059-D4BF-4EC2-A2E0-3262ACA0198B}" srcOrd="3" destOrd="0" presId="urn:microsoft.com/office/officeart/2005/8/layout/chevron2"/>
    <dgm:cxn modelId="{A4F63AD3-375E-4684-9DA5-71CA18D25B77}" type="presParOf" srcId="{0646AC21-2495-4732-989E-28CD8A9225F3}" destId="{2285A7D5-8B29-4FDB-A288-BF5423029DD7}" srcOrd="4" destOrd="0" presId="urn:microsoft.com/office/officeart/2005/8/layout/chevron2"/>
    <dgm:cxn modelId="{F31085C0-24BD-4F1B-98AC-62395E12DD4B}" type="presParOf" srcId="{2285A7D5-8B29-4FDB-A288-BF5423029DD7}" destId="{AE2E14EA-CA1E-4717-B603-41A57CF29CE3}" srcOrd="0" destOrd="0" presId="urn:microsoft.com/office/officeart/2005/8/layout/chevron2"/>
    <dgm:cxn modelId="{EA3ED219-8D8C-430F-87F3-B4C1EF3F48E9}" type="presParOf" srcId="{2285A7D5-8B29-4FDB-A288-BF5423029DD7}" destId="{AD46D97A-86BE-4819-9DD2-4F9BDE45CF77}" srcOrd="1" destOrd="0" presId="urn:microsoft.com/office/officeart/2005/8/layout/chevron2"/>
    <dgm:cxn modelId="{B49859E0-8B58-4180-A069-29D4C9B5031B}" type="presParOf" srcId="{0646AC21-2495-4732-989E-28CD8A9225F3}" destId="{E9519130-DF4C-40D7-88DC-59C0B2B25DA7}" srcOrd="5" destOrd="0" presId="urn:microsoft.com/office/officeart/2005/8/layout/chevron2"/>
    <dgm:cxn modelId="{C3FA9A3A-0CEF-4449-91A9-730A8C0C4C1C}" type="presParOf" srcId="{0646AC21-2495-4732-989E-28CD8A9225F3}" destId="{A53207F6-5D6F-4121-AF82-405DB579D51C}" srcOrd="6" destOrd="0" presId="urn:microsoft.com/office/officeart/2005/8/layout/chevron2"/>
    <dgm:cxn modelId="{B6285994-863F-485F-8B3B-900A8557EE82}" type="presParOf" srcId="{A53207F6-5D6F-4121-AF82-405DB579D51C}" destId="{6B876A87-516A-45F4-9D7A-1823CB50E1DB}" srcOrd="0" destOrd="0" presId="urn:microsoft.com/office/officeart/2005/8/layout/chevron2"/>
    <dgm:cxn modelId="{81C06158-9E45-48B2-AF43-359A220A9200}" type="presParOf" srcId="{A53207F6-5D6F-4121-AF82-405DB579D51C}" destId="{87D406F8-DBF6-409B-9F98-8F589D6EF580}" srcOrd="1" destOrd="0" presId="urn:microsoft.com/office/officeart/2005/8/layout/chevron2"/>
    <dgm:cxn modelId="{8F9469CF-D3F4-4052-914D-098699B3A423}" type="presParOf" srcId="{0646AC21-2495-4732-989E-28CD8A9225F3}" destId="{8B21AF47-D93A-46B5-AEEE-24D886AE87E4}" srcOrd="7" destOrd="0" presId="urn:microsoft.com/office/officeart/2005/8/layout/chevron2"/>
    <dgm:cxn modelId="{932025E6-0006-4DEA-BB42-319C54826C9A}" type="presParOf" srcId="{0646AC21-2495-4732-989E-28CD8A9225F3}" destId="{CC324C62-827D-4A45-B267-97495A988CDC}" srcOrd="8" destOrd="0" presId="urn:microsoft.com/office/officeart/2005/8/layout/chevron2"/>
    <dgm:cxn modelId="{D09A3954-3C4D-4E21-8B6C-EFB3799410B0}" type="presParOf" srcId="{CC324C62-827D-4A45-B267-97495A988CDC}" destId="{21ECF94B-B732-4D35-B062-F67A60668817}" srcOrd="0" destOrd="0" presId="urn:microsoft.com/office/officeart/2005/8/layout/chevron2"/>
    <dgm:cxn modelId="{84E83FE3-8E22-477D-A665-FF4DE0210FEB}" type="presParOf" srcId="{CC324C62-827D-4A45-B267-97495A988CDC}" destId="{64EAAF90-166B-43BE-A73A-817ACBCBF68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51541E-8C8F-4AE8-BB81-A8493D03105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973759-4BDC-4607-9AA3-2B29F7FFA070}">
      <dgm:prSet phldrT="[Текст]" custT="1"/>
      <dgm:spPr>
        <a:solidFill>
          <a:srgbClr val="DE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</a:rPr>
            <a:t>      </a:t>
          </a:r>
          <a:r>
            <a:rPr lang="ru-RU" sz="2000" b="1" dirty="0" smtClean="0">
              <a:solidFill>
                <a:schemeClr val="bg1"/>
              </a:solidFill>
            </a:rPr>
            <a:t>Портал «Работа в России»     </a:t>
          </a:r>
          <a:endParaRPr lang="ru-RU" sz="2400" b="1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</a:rPr>
            <a:t>          </a:t>
          </a:r>
          <a:r>
            <a:rPr lang="en-US" sz="2000" b="1" u="sng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www.trudvsem.ru</a:t>
          </a:r>
          <a:endParaRPr lang="ru-RU" sz="1800" b="1" u="sng" dirty="0" smtClean="0">
            <a:solidFill>
              <a:schemeClr val="bg1"/>
            </a:solidFill>
          </a:endParaRP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B46B42A-9DA9-459F-B0D7-E4C19ED51E98}" type="parTrans" cxnId="{6E869548-F6F8-4AAE-845F-F0265446C9C5}">
      <dgm:prSet/>
      <dgm:spPr/>
      <dgm:t>
        <a:bodyPr/>
        <a:lstStyle/>
        <a:p>
          <a:endParaRPr lang="ru-RU"/>
        </a:p>
      </dgm:t>
    </dgm:pt>
    <dgm:pt modelId="{CA26D8F3-120F-4499-ACA1-33E4A11B92D2}" type="sibTrans" cxnId="{6E869548-F6F8-4AAE-845F-F0265446C9C5}">
      <dgm:prSet/>
      <dgm:spPr/>
      <dgm:t>
        <a:bodyPr/>
        <a:lstStyle/>
        <a:p>
          <a:endParaRPr lang="ru-RU"/>
        </a:p>
      </dgm:t>
    </dgm:pt>
    <dgm:pt modelId="{D12D02B4-30C2-4201-9AA8-AE0D243A16ED}">
      <dgm:prSet phldrT="[Текст]" custT="1"/>
      <dgm:spPr>
        <a:solidFill>
          <a:srgbClr val="DA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bg1"/>
              </a:solidFill>
            </a:rPr>
            <a:t>Сайт департамента труда и занятости Вологодской области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https://depzan.gov35.ru/</a:t>
          </a:r>
          <a:endParaRPr lang="ru-RU" sz="20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solidFill>
              <a:schemeClr val="tx1"/>
            </a:solidFill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dirty="0"/>
        </a:p>
      </dgm:t>
    </dgm:pt>
    <dgm:pt modelId="{1AF1EA98-84DD-4829-BC3B-D2862BE529DA}" type="parTrans" cxnId="{D2A0FB6B-2D1E-497D-8510-66C7E6DD2155}">
      <dgm:prSet/>
      <dgm:spPr/>
      <dgm:t>
        <a:bodyPr/>
        <a:lstStyle/>
        <a:p>
          <a:endParaRPr lang="ru-RU"/>
        </a:p>
      </dgm:t>
    </dgm:pt>
    <dgm:pt modelId="{1FB2041A-CB73-4628-91F8-BEDE7B12F4E5}" type="sibTrans" cxnId="{D2A0FB6B-2D1E-497D-8510-66C7E6DD2155}">
      <dgm:prSet/>
      <dgm:spPr/>
      <dgm:t>
        <a:bodyPr/>
        <a:lstStyle/>
        <a:p>
          <a:endParaRPr lang="ru-RU"/>
        </a:p>
      </dgm:t>
    </dgm:pt>
    <dgm:pt modelId="{C63B00D8-8A53-42B6-904C-E3AE990606AB}">
      <dgm:prSet phldrT="[Текст]" phldr="1"/>
      <dgm:spPr>
        <a:solidFill>
          <a:srgbClr val="DA0000"/>
        </a:solidFill>
      </dgm:spPr>
      <dgm:t>
        <a:bodyPr/>
        <a:lstStyle/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100" dirty="0"/>
        </a:p>
      </dgm:t>
    </dgm:pt>
    <dgm:pt modelId="{318F7192-4B5C-4C63-AEBE-6753AB5A9C95}" type="parTrans" cxnId="{11620323-C506-4FA2-9BFF-9A58C6FE1577}">
      <dgm:prSet/>
      <dgm:spPr/>
      <dgm:t>
        <a:bodyPr/>
        <a:lstStyle/>
        <a:p>
          <a:endParaRPr lang="ru-RU"/>
        </a:p>
      </dgm:t>
    </dgm:pt>
    <dgm:pt modelId="{20807109-7DA8-4899-BF3B-2A5EC9D558F2}" type="sibTrans" cxnId="{11620323-C506-4FA2-9BFF-9A58C6FE1577}">
      <dgm:prSet/>
      <dgm:spPr/>
      <dgm:t>
        <a:bodyPr/>
        <a:lstStyle/>
        <a:p>
          <a:endParaRPr lang="ru-RU"/>
        </a:p>
      </dgm:t>
    </dgm:pt>
    <dgm:pt modelId="{83EF5FD1-FDFC-4670-BE6B-79B5F6FEE3EA}">
      <dgm:prSet phldrT="[Текст]" custT="1"/>
      <dgm:spPr>
        <a:solidFill>
          <a:srgbClr val="DE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bg1"/>
              </a:solidFill>
            </a:rPr>
            <a:t>Региональный портал « Моя карьера: живи, учись и работай в Вологодской области»</a:t>
          </a:r>
          <a:r>
            <a:rPr lang="ru-RU" sz="2000" b="1" dirty="0" smtClean="0">
              <a:solidFill>
                <a:schemeClr val="bg1"/>
              </a:solidFill>
              <a:hlinkClick xmlns:r="http://schemas.openxmlformats.org/officeDocument/2006/relationships" r:id="rId3"/>
            </a:rPr>
            <a:t>         </a:t>
          </a:r>
          <a:r>
            <a:rPr lang="ru-RU" sz="2000" b="1" dirty="0" smtClean="0">
              <a:solidFill>
                <a:schemeClr val="accent1"/>
              </a:solidFill>
              <a:hlinkClick xmlns:r="http://schemas.openxmlformats.org/officeDocument/2006/relationships" r:id="rId3"/>
            </a:rPr>
            <a:t>   </a:t>
          </a:r>
          <a:r>
            <a:rPr lang="en-US" sz="1800" b="1" dirty="0" smtClean="0">
              <a:solidFill>
                <a:schemeClr val="accent1"/>
              </a:solidFill>
              <a:hlinkClick xmlns:r="http://schemas.openxmlformats.org/officeDocument/2006/relationships" r:id="rId3"/>
            </a:rPr>
            <a:t>https://www.molochnoe.ru/index/br-news/voloblcareer_ru</a:t>
          </a:r>
          <a:r>
            <a:rPr lang="ru-RU" sz="1800" b="1" dirty="0" smtClean="0">
              <a:solidFill>
                <a:schemeClr val="accent1"/>
              </a:solidFill>
            </a:rPr>
            <a:t> </a:t>
          </a:r>
          <a:endParaRPr lang="ru-RU" sz="1800" u="sng" dirty="0" smtClean="0">
            <a:solidFill>
              <a:schemeClr val="accent1"/>
            </a:solidFill>
          </a:endParaRP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6792B6D-70C5-40BA-BEA8-3462186626E7}" type="parTrans" cxnId="{F0E4B346-5DEE-4655-866B-010B9C12CE14}">
      <dgm:prSet/>
      <dgm:spPr/>
      <dgm:t>
        <a:bodyPr/>
        <a:lstStyle/>
        <a:p>
          <a:endParaRPr lang="ru-RU"/>
        </a:p>
      </dgm:t>
    </dgm:pt>
    <dgm:pt modelId="{B9E1AA9A-B779-4FB8-AD33-5D5DD047D29D}" type="sibTrans" cxnId="{F0E4B346-5DEE-4655-866B-010B9C12CE14}">
      <dgm:prSet/>
      <dgm:spPr/>
      <dgm:t>
        <a:bodyPr/>
        <a:lstStyle/>
        <a:p>
          <a:endParaRPr lang="ru-RU"/>
        </a:p>
      </dgm:t>
    </dgm:pt>
    <dgm:pt modelId="{893CA350-6D90-4975-8EC3-E58AF1EE79F7}" type="pres">
      <dgm:prSet presAssocID="{8451541E-8C8F-4AE8-BB81-A8493D0310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094349-2A71-4DEB-9C7A-C2E35C669FBF}" type="pres">
      <dgm:prSet presAssocID="{48973759-4BDC-4607-9AA3-2B29F7FFA070}" presName="comp" presStyleCnt="0"/>
      <dgm:spPr/>
    </dgm:pt>
    <dgm:pt modelId="{4A4425D3-05BE-40B0-803B-0EF3C39623EE}" type="pres">
      <dgm:prSet presAssocID="{48973759-4BDC-4607-9AA3-2B29F7FFA070}" presName="box" presStyleLbl="node1" presStyleIdx="0" presStyleCnt="3" custAng="0" custLinFactNeighborX="1214"/>
      <dgm:spPr/>
      <dgm:t>
        <a:bodyPr/>
        <a:lstStyle/>
        <a:p>
          <a:endParaRPr lang="ru-RU"/>
        </a:p>
      </dgm:t>
    </dgm:pt>
    <dgm:pt modelId="{B3A3CF14-8254-439B-93A8-5FC36C235A56}" type="pres">
      <dgm:prSet presAssocID="{48973759-4BDC-4607-9AA3-2B29F7FFA070}" presName="img" presStyleLbl="fgImgPlace1" presStyleIdx="0" presStyleCnt="3" custScaleX="10073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0DDA750-4421-408F-BEF1-4A1AF59B4AEB}" type="pres">
      <dgm:prSet presAssocID="{48973759-4BDC-4607-9AA3-2B29F7FFA07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30F50-614A-4BBD-893E-CCE026E92307}" type="pres">
      <dgm:prSet presAssocID="{CA26D8F3-120F-4499-ACA1-33E4A11B92D2}" presName="spacer" presStyleCnt="0"/>
      <dgm:spPr/>
    </dgm:pt>
    <dgm:pt modelId="{FD60594A-A144-49CA-88C1-A06E5A554ED1}" type="pres">
      <dgm:prSet presAssocID="{D12D02B4-30C2-4201-9AA8-AE0D243A16ED}" presName="comp" presStyleCnt="0"/>
      <dgm:spPr/>
    </dgm:pt>
    <dgm:pt modelId="{086254CE-460D-4194-8DAC-967782C7AAC0}" type="pres">
      <dgm:prSet presAssocID="{D12D02B4-30C2-4201-9AA8-AE0D243A16ED}" presName="box" presStyleLbl="node1" presStyleIdx="1" presStyleCnt="3"/>
      <dgm:spPr/>
      <dgm:t>
        <a:bodyPr/>
        <a:lstStyle/>
        <a:p>
          <a:endParaRPr lang="ru-RU"/>
        </a:p>
      </dgm:t>
    </dgm:pt>
    <dgm:pt modelId="{2BF3E545-BB07-42E8-A3C4-B93BD632B217}" type="pres">
      <dgm:prSet presAssocID="{D12D02B4-30C2-4201-9AA8-AE0D243A16ED}" presName="img" presStyleLbl="fgImgPlace1" presStyleIdx="1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1AAB48-5012-4EB7-9617-0079EED93708}" type="pres">
      <dgm:prSet presAssocID="{D12D02B4-30C2-4201-9AA8-AE0D243A16E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C18C0-62CF-420C-8EAE-659B7C13278D}" type="pres">
      <dgm:prSet presAssocID="{1FB2041A-CB73-4628-91F8-BEDE7B12F4E5}" presName="spacer" presStyleCnt="0"/>
      <dgm:spPr/>
    </dgm:pt>
    <dgm:pt modelId="{AA2BFCB7-3397-4769-9BC4-EA65D1921035}" type="pres">
      <dgm:prSet presAssocID="{83EF5FD1-FDFC-4670-BE6B-79B5F6FEE3EA}" presName="comp" presStyleCnt="0"/>
      <dgm:spPr/>
    </dgm:pt>
    <dgm:pt modelId="{561BEB5D-9A73-42E6-8DF0-044FC7FD4041}" type="pres">
      <dgm:prSet presAssocID="{83EF5FD1-FDFC-4670-BE6B-79B5F6FEE3EA}" presName="box" presStyleLbl="node1" presStyleIdx="2" presStyleCnt="3" custScaleY="120688"/>
      <dgm:spPr/>
      <dgm:t>
        <a:bodyPr/>
        <a:lstStyle/>
        <a:p>
          <a:endParaRPr lang="ru-RU"/>
        </a:p>
      </dgm:t>
    </dgm:pt>
    <dgm:pt modelId="{C759EC80-2F35-4FA7-BC95-E667271DB23E}" type="pres">
      <dgm:prSet presAssocID="{83EF5FD1-FDFC-4670-BE6B-79B5F6FEE3EA}" presName="img" presStyleLbl="fgImgPlace1" presStyleIdx="2" presStyleCnt="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E4DFC99-2EC5-4CAE-8395-C6B00ACAABDD}" type="pres">
      <dgm:prSet presAssocID="{83EF5FD1-FDFC-4670-BE6B-79B5F6FEE3E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69548-F6F8-4AAE-845F-F0265446C9C5}" srcId="{8451541E-8C8F-4AE8-BB81-A8493D031051}" destId="{48973759-4BDC-4607-9AA3-2B29F7FFA070}" srcOrd="0" destOrd="0" parTransId="{FB46B42A-9DA9-459F-B0D7-E4C19ED51E98}" sibTransId="{CA26D8F3-120F-4499-ACA1-33E4A11B92D2}"/>
    <dgm:cxn modelId="{D93FFDE1-83BE-480D-92C8-45213E8CD9F8}" type="presOf" srcId="{8451541E-8C8F-4AE8-BB81-A8493D031051}" destId="{893CA350-6D90-4975-8EC3-E58AF1EE79F7}" srcOrd="0" destOrd="0" presId="urn:microsoft.com/office/officeart/2005/8/layout/vList4#1"/>
    <dgm:cxn modelId="{11620323-C506-4FA2-9BFF-9A58C6FE1577}" srcId="{D12D02B4-30C2-4201-9AA8-AE0D243A16ED}" destId="{C63B00D8-8A53-42B6-904C-E3AE990606AB}" srcOrd="0" destOrd="0" parTransId="{318F7192-4B5C-4C63-AEBE-6753AB5A9C95}" sibTransId="{20807109-7DA8-4899-BF3B-2A5EC9D558F2}"/>
    <dgm:cxn modelId="{EAC59D74-59FE-4B60-8B14-B0C49CA865D5}" type="presOf" srcId="{D12D02B4-30C2-4201-9AA8-AE0D243A16ED}" destId="{3F1AAB48-5012-4EB7-9617-0079EED93708}" srcOrd="1" destOrd="0" presId="urn:microsoft.com/office/officeart/2005/8/layout/vList4#1"/>
    <dgm:cxn modelId="{4CB3A551-821B-4FB2-A3B7-CDEA359FE5BF}" type="presOf" srcId="{83EF5FD1-FDFC-4670-BE6B-79B5F6FEE3EA}" destId="{561BEB5D-9A73-42E6-8DF0-044FC7FD4041}" srcOrd="0" destOrd="0" presId="urn:microsoft.com/office/officeart/2005/8/layout/vList4#1"/>
    <dgm:cxn modelId="{F0E4B346-5DEE-4655-866B-010B9C12CE14}" srcId="{8451541E-8C8F-4AE8-BB81-A8493D031051}" destId="{83EF5FD1-FDFC-4670-BE6B-79B5F6FEE3EA}" srcOrd="2" destOrd="0" parTransId="{76792B6D-70C5-40BA-BEA8-3462186626E7}" sibTransId="{B9E1AA9A-B779-4FB8-AD33-5D5DD047D29D}"/>
    <dgm:cxn modelId="{248A0215-DA0A-4CCB-82DA-44C2F146ECCA}" type="presOf" srcId="{48973759-4BDC-4607-9AA3-2B29F7FFA070}" destId="{60DDA750-4421-408F-BEF1-4A1AF59B4AEB}" srcOrd="1" destOrd="0" presId="urn:microsoft.com/office/officeart/2005/8/layout/vList4#1"/>
    <dgm:cxn modelId="{87C53DA0-6352-48E4-B373-D7E223994280}" type="presOf" srcId="{48973759-4BDC-4607-9AA3-2B29F7FFA070}" destId="{4A4425D3-05BE-40B0-803B-0EF3C39623EE}" srcOrd="0" destOrd="0" presId="urn:microsoft.com/office/officeart/2005/8/layout/vList4#1"/>
    <dgm:cxn modelId="{D2A0FB6B-2D1E-497D-8510-66C7E6DD2155}" srcId="{8451541E-8C8F-4AE8-BB81-A8493D031051}" destId="{D12D02B4-30C2-4201-9AA8-AE0D243A16ED}" srcOrd="1" destOrd="0" parTransId="{1AF1EA98-84DD-4829-BC3B-D2862BE529DA}" sibTransId="{1FB2041A-CB73-4628-91F8-BEDE7B12F4E5}"/>
    <dgm:cxn modelId="{6301C8CB-4D15-414C-B6BD-2C686955A7C5}" type="presOf" srcId="{D12D02B4-30C2-4201-9AA8-AE0D243A16ED}" destId="{086254CE-460D-4194-8DAC-967782C7AAC0}" srcOrd="0" destOrd="0" presId="urn:microsoft.com/office/officeart/2005/8/layout/vList4#1"/>
    <dgm:cxn modelId="{CE420397-8211-42A1-A6B9-E60423A5E80E}" type="presOf" srcId="{83EF5FD1-FDFC-4670-BE6B-79B5F6FEE3EA}" destId="{9E4DFC99-2EC5-4CAE-8395-C6B00ACAABDD}" srcOrd="1" destOrd="0" presId="urn:microsoft.com/office/officeart/2005/8/layout/vList4#1"/>
    <dgm:cxn modelId="{15D75430-4F06-484C-A926-9A1DED1E6F86}" type="presOf" srcId="{C63B00D8-8A53-42B6-904C-E3AE990606AB}" destId="{3F1AAB48-5012-4EB7-9617-0079EED93708}" srcOrd="1" destOrd="1" presId="urn:microsoft.com/office/officeart/2005/8/layout/vList4#1"/>
    <dgm:cxn modelId="{A6EFFF79-9E0D-468B-8905-AA21D8CAD2FF}" type="presOf" srcId="{C63B00D8-8A53-42B6-904C-E3AE990606AB}" destId="{086254CE-460D-4194-8DAC-967782C7AAC0}" srcOrd="0" destOrd="1" presId="urn:microsoft.com/office/officeart/2005/8/layout/vList4#1"/>
    <dgm:cxn modelId="{1CFF6D49-3C56-489E-AC3A-013DD3BC8552}" type="presParOf" srcId="{893CA350-6D90-4975-8EC3-E58AF1EE79F7}" destId="{95094349-2A71-4DEB-9C7A-C2E35C669FBF}" srcOrd="0" destOrd="0" presId="urn:microsoft.com/office/officeart/2005/8/layout/vList4#1"/>
    <dgm:cxn modelId="{ABFA7941-4A7C-4D52-A118-1303D652D646}" type="presParOf" srcId="{95094349-2A71-4DEB-9C7A-C2E35C669FBF}" destId="{4A4425D3-05BE-40B0-803B-0EF3C39623EE}" srcOrd="0" destOrd="0" presId="urn:microsoft.com/office/officeart/2005/8/layout/vList4#1"/>
    <dgm:cxn modelId="{31372973-0406-47AC-848F-AF415AC1AEDD}" type="presParOf" srcId="{95094349-2A71-4DEB-9C7A-C2E35C669FBF}" destId="{B3A3CF14-8254-439B-93A8-5FC36C235A56}" srcOrd="1" destOrd="0" presId="urn:microsoft.com/office/officeart/2005/8/layout/vList4#1"/>
    <dgm:cxn modelId="{D46D93BE-702B-4C23-961D-6925941EEBC7}" type="presParOf" srcId="{95094349-2A71-4DEB-9C7A-C2E35C669FBF}" destId="{60DDA750-4421-408F-BEF1-4A1AF59B4AEB}" srcOrd="2" destOrd="0" presId="urn:microsoft.com/office/officeart/2005/8/layout/vList4#1"/>
    <dgm:cxn modelId="{1B940CC2-D196-4BD0-B1DD-A65D036A94B9}" type="presParOf" srcId="{893CA350-6D90-4975-8EC3-E58AF1EE79F7}" destId="{84730F50-614A-4BBD-893E-CCE026E92307}" srcOrd="1" destOrd="0" presId="urn:microsoft.com/office/officeart/2005/8/layout/vList4#1"/>
    <dgm:cxn modelId="{4C76E29C-96FD-451B-91EC-49BAAD717176}" type="presParOf" srcId="{893CA350-6D90-4975-8EC3-E58AF1EE79F7}" destId="{FD60594A-A144-49CA-88C1-A06E5A554ED1}" srcOrd="2" destOrd="0" presId="urn:microsoft.com/office/officeart/2005/8/layout/vList4#1"/>
    <dgm:cxn modelId="{EB861709-B8C7-4712-AD4E-55D04F5F5F50}" type="presParOf" srcId="{FD60594A-A144-49CA-88C1-A06E5A554ED1}" destId="{086254CE-460D-4194-8DAC-967782C7AAC0}" srcOrd="0" destOrd="0" presId="urn:microsoft.com/office/officeart/2005/8/layout/vList4#1"/>
    <dgm:cxn modelId="{A9290FDE-A55B-4C07-9679-0356A34A497C}" type="presParOf" srcId="{FD60594A-A144-49CA-88C1-A06E5A554ED1}" destId="{2BF3E545-BB07-42E8-A3C4-B93BD632B217}" srcOrd="1" destOrd="0" presId="urn:microsoft.com/office/officeart/2005/8/layout/vList4#1"/>
    <dgm:cxn modelId="{FC6E1C9C-4087-46FC-9336-1CD32B376CAE}" type="presParOf" srcId="{FD60594A-A144-49CA-88C1-A06E5A554ED1}" destId="{3F1AAB48-5012-4EB7-9617-0079EED93708}" srcOrd="2" destOrd="0" presId="urn:microsoft.com/office/officeart/2005/8/layout/vList4#1"/>
    <dgm:cxn modelId="{62FCC7FB-05F6-4A58-A03F-B99DF21993FC}" type="presParOf" srcId="{893CA350-6D90-4975-8EC3-E58AF1EE79F7}" destId="{BEBC18C0-62CF-420C-8EAE-659B7C13278D}" srcOrd="3" destOrd="0" presId="urn:microsoft.com/office/officeart/2005/8/layout/vList4#1"/>
    <dgm:cxn modelId="{363595BB-D1DD-4181-9508-8872E3FD609E}" type="presParOf" srcId="{893CA350-6D90-4975-8EC3-E58AF1EE79F7}" destId="{AA2BFCB7-3397-4769-9BC4-EA65D1921035}" srcOrd="4" destOrd="0" presId="urn:microsoft.com/office/officeart/2005/8/layout/vList4#1"/>
    <dgm:cxn modelId="{FBD0C8A7-14FE-4A7A-A8D8-E7C7FB8BA6A0}" type="presParOf" srcId="{AA2BFCB7-3397-4769-9BC4-EA65D1921035}" destId="{561BEB5D-9A73-42E6-8DF0-044FC7FD4041}" srcOrd="0" destOrd="0" presId="urn:microsoft.com/office/officeart/2005/8/layout/vList4#1"/>
    <dgm:cxn modelId="{038D483D-3CFB-4954-A468-68AEF956C5D8}" type="presParOf" srcId="{AA2BFCB7-3397-4769-9BC4-EA65D1921035}" destId="{C759EC80-2F35-4FA7-BC95-E667271DB23E}" srcOrd="1" destOrd="0" presId="urn:microsoft.com/office/officeart/2005/8/layout/vList4#1"/>
    <dgm:cxn modelId="{EF6C568D-0393-41E7-953E-2258BC9E2E2A}" type="presParOf" srcId="{AA2BFCB7-3397-4769-9BC4-EA65D1921035}" destId="{9E4DFC99-2EC5-4CAE-8395-C6B00ACAABDD}" srcOrd="2" destOrd="0" presId="urn:microsoft.com/office/officeart/2005/8/layout/vList4#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2DB277-F00F-47DC-B7E7-8CD2C02AA7AA}" type="doc">
      <dgm:prSet loTypeId="urn:microsoft.com/office/officeart/2005/8/layout/chevron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C749A8D-2657-44C2-B2A9-800F1DB5795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A454F14-A997-4C75-A9BD-5580AFCFC3E6}" type="parTrans" cxnId="{815119F8-FD86-45BD-A1C0-FFAF88150A96}">
      <dgm:prSet/>
      <dgm:spPr/>
      <dgm:t>
        <a:bodyPr/>
        <a:lstStyle/>
        <a:p>
          <a:endParaRPr lang="ru-RU"/>
        </a:p>
      </dgm:t>
    </dgm:pt>
    <dgm:pt modelId="{10D0DF6C-0D53-46EB-8768-3EE5FF21DAD7}" type="sibTrans" cxnId="{815119F8-FD86-45BD-A1C0-FFAF88150A96}">
      <dgm:prSet/>
      <dgm:spPr/>
      <dgm:t>
        <a:bodyPr/>
        <a:lstStyle/>
        <a:p>
          <a:endParaRPr lang="ru-RU"/>
        </a:p>
      </dgm:t>
    </dgm:pt>
    <dgm:pt modelId="{F6A7D256-6287-441C-9033-1A02582C648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 Изучаем  официальный сайт вуза</a:t>
          </a:r>
          <a:endParaRPr lang="ru-RU" dirty="0" smtClean="0"/>
        </a:p>
      </dgm:t>
    </dgm:pt>
    <dgm:pt modelId="{78954C40-146E-4645-85A7-BBA2D9FA40FB}" type="parTrans" cxnId="{EA764906-7DF2-42FF-B65A-05874336D728}">
      <dgm:prSet/>
      <dgm:spPr/>
      <dgm:t>
        <a:bodyPr/>
        <a:lstStyle/>
        <a:p>
          <a:endParaRPr lang="ru-RU"/>
        </a:p>
      </dgm:t>
    </dgm:pt>
    <dgm:pt modelId="{16C6C245-4BB5-4F91-B888-0599B03C7D49}" type="sibTrans" cxnId="{EA764906-7DF2-42FF-B65A-05874336D728}">
      <dgm:prSet/>
      <dgm:spPr/>
      <dgm:t>
        <a:bodyPr/>
        <a:lstStyle/>
        <a:p>
          <a:endParaRPr lang="ru-RU"/>
        </a:p>
      </dgm:t>
    </dgm:pt>
    <dgm:pt modelId="{767CD951-C64E-44EC-9FFE-A0E9F53859D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958C99F-823B-40B1-9F84-9D0AFAD8A8FB}" type="parTrans" cxnId="{870B2405-8794-46EE-808E-498C21E083F9}">
      <dgm:prSet/>
      <dgm:spPr/>
      <dgm:t>
        <a:bodyPr/>
        <a:lstStyle/>
        <a:p>
          <a:endParaRPr lang="ru-RU"/>
        </a:p>
      </dgm:t>
    </dgm:pt>
    <dgm:pt modelId="{C2C36D9F-F762-4BAA-A774-6E531FDDA88B}" type="sibTrans" cxnId="{870B2405-8794-46EE-808E-498C21E083F9}">
      <dgm:prSet/>
      <dgm:spPr/>
      <dgm:t>
        <a:bodyPr/>
        <a:lstStyle/>
        <a:p>
          <a:endParaRPr lang="ru-RU"/>
        </a:p>
      </dgm:t>
    </dgm:pt>
    <dgm:pt modelId="{AFE0D7FF-A80B-4A2E-B6C5-BD6969187FA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 Смотрим результаты независимых оценок (рейтинги, мониторинги)</a:t>
          </a:r>
        </a:p>
        <a:p>
          <a:pPr marL="285750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dirty="0"/>
        </a:p>
      </dgm:t>
    </dgm:pt>
    <dgm:pt modelId="{BB01E730-E8C1-4706-BE99-18C65B9ADC01}" type="parTrans" cxnId="{CE3040E6-60D4-4A1B-BDF9-4CB857B92CB8}">
      <dgm:prSet/>
      <dgm:spPr/>
      <dgm:t>
        <a:bodyPr/>
        <a:lstStyle/>
        <a:p>
          <a:endParaRPr lang="ru-RU"/>
        </a:p>
      </dgm:t>
    </dgm:pt>
    <dgm:pt modelId="{93035CC9-861C-478E-965B-FA885EBDD23A}" type="sibTrans" cxnId="{CE3040E6-60D4-4A1B-BDF9-4CB857B92CB8}">
      <dgm:prSet/>
      <dgm:spPr/>
      <dgm:t>
        <a:bodyPr/>
        <a:lstStyle/>
        <a:p>
          <a:endParaRPr lang="ru-RU"/>
        </a:p>
      </dgm:t>
    </dgm:pt>
    <dgm:pt modelId="{0175C6DA-01FB-48F8-8A2A-A18EB2EF23C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4E7AC47-FB85-42EA-86C7-3FBD236F0FB3}" type="parTrans" cxnId="{40A4E3E3-F3C0-4EDA-9F31-C4358F2791AD}">
      <dgm:prSet/>
      <dgm:spPr/>
      <dgm:t>
        <a:bodyPr/>
        <a:lstStyle/>
        <a:p>
          <a:endParaRPr lang="ru-RU"/>
        </a:p>
      </dgm:t>
    </dgm:pt>
    <dgm:pt modelId="{82ECD445-C68C-47A4-91B3-A99D3B698359}" type="sibTrans" cxnId="{40A4E3E3-F3C0-4EDA-9F31-C4358F2791AD}">
      <dgm:prSet/>
      <dgm:spPr/>
      <dgm:t>
        <a:bodyPr/>
        <a:lstStyle/>
        <a:p>
          <a:endParaRPr lang="ru-RU"/>
        </a:p>
      </dgm:t>
    </dgm:pt>
    <dgm:pt modelId="{276404BF-946E-47C8-BECB-58B39D0D2231}">
      <dgm:prSet phldrT="[Текст]"/>
      <dgm:spPr/>
      <dgm:t>
        <a:bodyPr/>
        <a:lstStyle/>
        <a:p>
          <a:r>
            <a:rPr lang="ru-RU" altLang="ru-RU" b="1" dirty="0" smtClean="0"/>
            <a:t>Смотрим группы  вуза в социальных сетях и обращаемся к официальным источникам информации</a:t>
          </a:r>
          <a:endParaRPr lang="ru-RU" dirty="0"/>
        </a:p>
      </dgm:t>
    </dgm:pt>
    <dgm:pt modelId="{0F9C3D0A-93DD-4BDB-8E69-051259AC1ED3}" type="parTrans" cxnId="{78985D2F-B621-444E-9443-C20733D00BC3}">
      <dgm:prSet/>
      <dgm:spPr/>
      <dgm:t>
        <a:bodyPr/>
        <a:lstStyle/>
        <a:p>
          <a:endParaRPr lang="ru-RU"/>
        </a:p>
      </dgm:t>
    </dgm:pt>
    <dgm:pt modelId="{D50B08C9-EAA6-4560-8BD5-693E1CD514CD}" type="sibTrans" cxnId="{78985D2F-B621-444E-9443-C20733D00BC3}">
      <dgm:prSet/>
      <dgm:spPr/>
      <dgm:t>
        <a:bodyPr/>
        <a:lstStyle/>
        <a:p>
          <a:endParaRPr lang="ru-RU"/>
        </a:p>
      </dgm:t>
    </dgm:pt>
    <dgm:pt modelId="{07A50710-8F8C-4AEE-9DCA-5FD87EC8A15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Наличие аккредитации по направлениям подготовки</a:t>
          </a:r>
        </a:p>
      </dgm:t>
    </dgm:pt>
    <dgm:pt modelId="{F1FCA5AC-9E32-49DE-9627-32FB5DB45B1B}" type="parTrans" cxnId="{B71CCD8B-DA0B-4520-86FB-F11EB21918C6}">
      <dgm:prSet/>
      <dgm:spPr/>
      <dgm:t>
        <a:bodyPr/>
        <a:lstStyle/>
        <a:p>
          <a:endParaRPr lang="ru-RU"/>
        </a:p>
      </dgm:t>
    </dgm:pt>
    <dgm:pt modelId="{8C664471-571A-4C3C-ABBA-1C6E7026411F}" type="sibTrans" cxnId="{B71CCD8B-DA0B-4520-86FB-F11EB21918C6}">
      <dgm:prSet/>
      <dgm:spPr/>
      <dgm:t>
        <a:bodyPr/>
        <a:lstStyle/>
        <a:p>
          <a:endParaRPr lang="ru-RU"/>
        </a:p>
      </dgm:t>
    </dgm:pt>
    <dgm:pt modelId="{4A9C86E7-E9C4-4CF0-94C5-2A38616E369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Наличие лицензии</a:t>
          </a:r>
        </a:p>
      </dgm:t>
    </dgm:pt>
    <dgm:pt modelId="{9189C087-0165-4737-9DE6-3EDB00AB5ECF}" type="parTrans" cxnId="{543E3671-E98D-4C86-9252-740EAD9B412E}">
      <dgm:prSet/>
      <dgm:spPr/>
      <dgm:t>
        <a:bodyPr/>
        <a:lstStyle/>
        <a:p>
          <a:endParaRPr lang="ru-RU"/>
        </a:p>
      </dgm:t>
    </dgm:pt>
    <dgm:pt modelId="{5A9561FC-4ECE-4480-8F77-8552E92D50CF}" type="sibTrans" cxnId="{543E3671-E98D-4C86-9252-740EAD9B412E}">
      <dgm:prSet/>
      <dgm:spPr/>
      <dgm:t>
        <a:bodyPr/>
        <a:lstStyle/>
        <a:p>
          <a:endParaRPr lang="ru-RU"/>
        </a:p>
      </dgm:t>
    </dgm:pt>
    <dgm:pt modelId="{9281E99B-D0E4-42CA-BC97-D11C9052F767}">
      <dgm:prSet phldrT="[Текст]"/>
      <dgm:spPr/>
      <dgm:t>
        <a:bodyPr/>
        <a:lstStyle/>
        <a:p>
          <a:endParaRPr lang="ru-RU" dirty="0"/>
        </a:p>
      </dgm:t>
    </dgm:pt>
    <dgm:pt modelId="{5280C286-1075-4B01-AC41-8D261E561814}" type="parTrans" cxnId="{6F0CBE36-3D04-4D14-9911-E21DEFA664E4}">
      <dgm:prSet/>
      <dgm:spPr/>
      <dgm:t>
        <a:bodyPr/>
        <a:lstStyle/>
        <a:p>
          <a:endParaRPr lang="ru-RU"/>
        </a:p>
      </dgm:t>
    </dgm:pt>
    <dgm:pt modelId="{254CF464-37EF-406D-8C7E-7FBFFE73BC1E}" type="sibTrans" cxnId="{6F0CBE36-3D04-4D14-9911-E21DEFA664E4}">
      <dgm:prSet/>
      <dgm:spPr/>
      <dgm:t>
        <a:bodyPr/>
        <a:lstStyle/>
        <a:p>
          <a:endParaRPr lang="ru-RU"/>
        </a:p>
      </dgm:t>
    </dgm:pt>
    <dgm:pt modelId="{C70E2F8F-0E4A-4607-A2A6-D8CE23A6B8E2}" type="pres">
      <dgm:prSet presAssocID="{A82DB277-F00F-47DC-B7E7-8CD2C02AA7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7BA4D-8992-429A-9970-B083581E820E}" type="pres">
      <dgm:prSet presAssocID="{5C749A8D-2657-44C2-B2A9-800F1DB5795C}" presName="composite" presStyleCnt="0"/>
      <dgm:spPr/>
      <dgm:t>
        <a:bodyPr/>
        <a:lstStyle/>
        <a:p>
          <a:endParaRPr lang="ru-RU"/>
        </a:p>
      </dgm:t>
    </dgm:pt>
    <dgm:pt modelId="{53DD40A1-C391-4D9D-A421-D6030C225C93}" type="pres">
      <dgm:prSet presAssocID="{5C749A8D-2657-44C2-B2A9-800F1DB579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869AB-B244-42AF-88B1-479E21D41E8B}" type="pres">
      <dgm:prSet presAssocID="{5C749A8D-2657-44C2-B2A9-800F1DB5795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E31F0-C3AE-460B-AE4B-8631FF2DB6C0}" type="pres">
      <dgm:prSet presAssocID="{10D0DF6C-0D53-46EB-8768-3EE5FF21DAD7}" presName="sp" presStyleCnt="0"/>
      <dgm:spPr/>
      <dgm:t>
        <a:bodyPr/>
        <a:lstStyle/>
        <a:p>
          <a:endParaRPr lang="ru-RU"/>
        </a:p>
      </dgm:t>
    </dgm:pt>
    <dgm:pt modelId="{68DE5D68-DD45-4B8A-9435-0B1395E57D79}" type="pres">
      <dgm:prSet presAssocID="{767CD951-C64E-44EC-9FFE-A0E9F53859D7}" presName="composite" presStyleCnt="0"/>
      <dgm:spPr/>
      <dgm:t>
        <a:bodyPr/>
        <a:lstStyle/>
        <a:p>
          <a:endParaRPr lang="ru-RU"/>
        </a:p>
      </dgm:t>
    </dgm:pt>
    <dgm:pt modelId="{881C68B3-A876-4BBD-9E05-9F46E976E7A3}" type="pres">
      <dgm:prSet presAssocID="{767CD951-C64E-44EC-9FFE-A0E9F53859D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38D64-4A44-4AE3-8745-FB82C43545D9}" type="pres">
      <dgm:prSet presAssocID="{767CD951-C64E-44EC-9FFE-A0E9F53859D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9891F-402B-437A-BF5A-BDEA380B580E}" type="pres">
      <dgm:prSet presAssocID="{C2C36D9F-F762-4BAA-A774-6E531FDDA88B}" presName="sp" presStyleCnt="0"/>
      <dgm:spPr/>
      <dgm:t>
        <a:bodyPr/>
        <a:lstStyle/>
        <a:p>
          <a:endParaRPr lang="ru-RU"/>
        </a:p>
      </dgm:t>
    </dgm:pt>
    <dgm:pt modelId="{C7E92746-8002-4D7E-A5C9-2F6D4F7F8A33}" type="pres">
      <dgm:prSet presAssocID="{0175C6DA-01FB-48F8-8A2A-A18EB2EF23C1}" presName="composite" presStyleCnt="0"/>
      <dgm:spPr/>
      <dgm:t>
        <a:bodyPr/>
        <a:lstStyle/>
        <a:p>
          <a:endParaRPr lang="ru-RU"/>
        </a:p>
      </dgm:t>
    </dgm:pt>
    <dgm:pt modelId="{EC1C324A-B7EA-465C-AA8D-3DC18D6401FF}" type="pres">
      <dgm:prSet presAssocID="{0175C6DA-01FB-48F8-8A2A-A18EB2EF23C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6BB14-8C87-443D-9970-D96B1B8BF260}" type="pres">
      <dgm:prSet presAssocID="{0175C6DA-01FB-48F8-8A2A-A18EB2EF23C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55C570-CF49-4F96-BBFF-EBF3A128B2F5}" type="presOf" srcId="{4A9C86E7-E9C4-4CF0-94C5-2A38616E3693}" destId="{11C869AB-B244-42AF-88B1-479E21D41E8B}" srcOrd="0" destOrd="1" presId="urn:microsoft.com/office/officeart/2005/8/layout/chevron2"/>
    <dgm:cxn modelId="{815119F8-FD86-45BD-A1C0-FFAF88150A96}" srcId="{A82DB277-F00F-47DC-B7E7-8CD2C02AA7AA}" destId="{5C749A8D-2657-44C2-B2A9-800F1DB5795C}" srcOrd="0" destOrd="0" parTransId="{AA454F14-A997-4C75-A9BD-5580AFCFC3E6}" sibTransId="{10D0DF6C-0D53-46EB-8768-3EE5FF21DAD7}"/>
    <dgm:cxn modelId="{EA764906-7DF2-42FF-B65A-05874336D728}" srcId="{5C749A8D-2657-44C2-B2A9-800F1DB5795C}" destId="{F6A7D256-6287-441C-9033-1A02582C6483}" srcOrd="0" destOrd="0" parTransId="{78954C40-146E-4645-85A7-BBA2D9FA40FB}" sibTransId="{16C6C245-4BB5-4F91-B888-0599B03C7D49}"/>
    <dgm:cxn modelId="{B71CCD8B-DA0B-4520-86FB-F11EB21918C6}" srcId="{5C749A8D-2657-44C2-B2A9-800F1DB5795C}" destId="{07A50710-8F8C-4AEE-9DCA-5FD87EC8A15E}" srcOrd="2" destOrd="0" parTransId="{F1FCA5AC-9E32-49DE-9627-32FB5DB45B1B}" sibTransId="{8C664471-571A-4C3C-ABBA-1C6E7026411F}"/>
    <dgm:cxn modelId="{7E80E763-4243-4F49-A6F9-D78D00BBFA9B}" type="presOf" srcId="{5C749A8D-2657-44C2-B2A9-800F1DB5795C}" destId="{53DD40A1-C391-4D9D-A421-D6030C225C93}" srcOrd="0" destOrd="0" presId="urn:microsoft.com/office/officeart/2005/8/layout/chevron2"/>
    <dgm:cxn modelId="{948989C7-2D0A-4A24-B671-57A638EF4844}" type="presOf" srcId="{9281E99B-D0E4-42CA-BC97-D11C9052F767}" destId="{1446BB14-8C87-443D-9970-D96B1B8BF260}" srcOrd="0" destOrd="1" presId="urn:microsoft.com/office/officeart/2005/8/layout/chevron2"/>
    <dgm:cxn modelId="{603C5306-B578-4109-B7E3-E25212B2E624}" type="presOf" srcId="{276404BF-946E-47C8-BECB-58B39D0D2231}" destId="{1446BB14-8C87-443D-9970-D96B1B8BF260}" srcOrd="0" destOrd="0" presId="urn:microsoft.com/office/officeart/2005/8/layout/chevron2"/>
    <dgm:cxn modelId="{6F0CBE36-3D04-4D14-9911-E21DEFA664E4}" srcId="{0175C6DA-01FB-48F8-8A2A-A18EB2EF23C1}" destId="{9281E99B-D0E4-42CA-BC97-D11C9052F767}" srcOrd="1" destOrd="0" parTransId="{5280C286-1075-4B01-AC41-8D261E561814}" sibTransId="{254CF464-37EF-406D-8C7E-7FBFFE73BC1E}"/>
    <dgm:cxn modelId="{3A6CB24A-C4FB-4B35-B901-C32667E67CEC}" type="presOf" srcId="{F6A7D256-6287-441C-9033-1A02582C6483}" destId="{11C869AB-B244-42AF-88B1-479E21D41E8B}" srcOrd="0" destOrd="0" presId="urn:microsoft.com/office/officeart/2005/8/layout/chevron2"/>
    <dgm:cxn modelId="{B8153BCA-DCA1-4D4D-BF26-9A933414EA64}" type="presOf" srcId="{0175C6DA-01FB-48F8-8A2A-A18EB2EF23C1}" destId="{EC1C324A-B7EA-465C-AA8D-3DC18D6401FF}" srcOrd="0" destOrd="0" presId="urn:microsoft.com/office/officeart/2005/8/layout/chevron2"/>
    <dgm:cxn modelId="{78985D2F-B621-444E-9443-C20733D00BC3}" srcId="{0175C6DA-01FB-48F8-8A2A-A18EB2EF23C1}" destId="{276404BF-946E-47C8-BECB-58B39D0D2231}" srcOrd="0" destOrd="0" parTransId="{0F9C3D0A-93DD-4BDB-8E69-051259AC1ED3}" sibTransId="{D50B08C9-EAA6-4560-8BD5-693E1CD514CD}"/>
    <dgm:cxn modelId="{633F5324-E75E-4FAD-B229-1CB5E3ED787E}" type="presOf" srcId="{07A50710-8F8C-4AEE-9DCA-5FD87EC8A15E}" destId="{11C869AB-B244-42AF-88B1-479E21D41E8B}" srcOrd="0" destOrd="2" presId="urn:microsoft.com/office/officeart/2005/8/layout/chevron2"/>
    <dgm:cxn modelId="{870B2405-8794-46EE-808E-498C21E083F9}" srcId="{A82DB277-F00F-47DC-B7E7-8CD2C02AA7AA}" destId="{767CD951-C64E-44EC-9FFE-A0E9F53859D7}" srcOrd="1" destOrd="0" parTransId="{D958C99F-823B-40B1-9F84-9D0AFAD8A8FB}" sibTransId="{C2C36D9F-F762-4BAA-A774-6E531FDDA88B}"/>
    <dgm:cxn modelId="{2993D38C-199C-4D97-B5A5-1174B326EF00}" type="presOf" srcId="{A82DB277-F00F-47DC-B7E7-8CD2C02AA7AA}" destId="{C70E2F8F-0E4A-4607-A2A6-D8CE23A6B8E2}" srcOrd="0" destOrd="0" presId="urn:microsoft.com/office/officeart/2005/8/layout/chevron2"/>
    <dgm:cxn modelId="{CE3040E6-60D4-4A1B-BDF9-4CB857B92CB8}" srcId="{767CD951-C64E-44EC-9FFE-A0E9F53859D7}" destId="{AFE0D7FF-A80B-4A2E-B6C5-BD6969187FA7}" srcOrd="0" destOrd="0" parTransId="{BB01E730-E8C1-4706-BE99-18C65B9ADC01}" sibTransId="{93035CC9-861C-478E-965B-FA885EBDD23A}"/>
    <dgm:cxn modelId="{282FA131-B8BF-4C2A-8E2B-65152D9EAF77}" type="presOf" srcId="{767CD951-C64E-44EC-9FFE-A0E9F53859D7}" destId="{881C68B3-A876-4BBD-9E05-9F46E976E7A3}" srcOrd="0" destOrd="0" presId="urn:microsoft.com/office/officeart/2005/8/layout/chevron2"/>
    <dgm:cxn modelId="{F4E5002D-D559-4638-B0F8-A2007A21434A}" type="presOf" srcId="{AFE0D7FF-A80B-4A2E-B6C5-BD6969187FA7}" destId="{16338D64-4A44-4AE3-8745-FB82C43545D9}" srcOrd="0" destOrd="0" presId="urn:microsoft.com/office/officeart/2005/8/layout/chevron2"/>
    <dgm:cxn modelId="{40A4E3E3-F3C0-4EDA-9F31-C4358F2791AD}" srcId="{A82DB277-F00F-47DC-B7E7-8CD2C02AA7AA}" destId="{0175C6DA-01FB-48F8-8A2A-A18EB2EF23C1}" srcOrd="2" destOrd="0" parTransId="{C4E7AC47-FB85-42EA-86C7-3FBD236F0FB3}" sibTransId="{82ECD445-C68C-47A4-91B3-A99D3B698359}"/>
    <dgm:cxn modelId="{543E3671-E98D-4C86-9252-740EAD9B412E}" srcId="{5C749A8D-2657-44C2-B2A9-800F1DB5795C}" destId="{4A9C86E7-E9C4-4CF0-94C5-2A38616E3693}" srcOrd="1" destOrd="0" parTransId="{9189C087-0165-4737-9DE6-3EDB00AB5ECF}" sibTransId="{5A9561FC-4ECE-4480-8F77-8552E92D50CF}"/>
    <dgm:cxn modelId="{981DAD60-0CCD-4702-B69B-504ECF230BF3}" type="presParOf" srcId="{C70E2F8F-0E4A-4607-A2A6-D8CE23A6B8E2}" destId="{0EB7BA4D-8992-429A-9970-B083581E820E}" srcOrd="0" destOrd="0" presId="urn:microsoft.com/office/officeart/2005/8/layout/chevron2"/>
    <dgm:cxn modelId="{B90D3475-8EB1-43E4-873D-74E1A3592FCF}" type="presParOf" srcId="{0EB7BA4D-8992-429A-9970-B083581E820E}" destId="{53DD40A1-C391-4D9D-A421-D6030C225C93}" srcOrd="0" destOrd="0" presId="urn:microsoft.com/office/officeart/2005/8/layout/chevron2"/>
    <dgm:cxn modelId="{03C67D2A-4170-4A28-AAB2-3D7AE2120DE0}" type="presParOf" srcId="{0EB7BA4D-8992-429A-9970-B083581E820E}" destId="{11C869AB-B244-42AF-88B1-479E21D41E8B}" srcOrd="1" destOrd="0" presId="urn:microsoft.com/office/officeart/2005/8/layout/chevron2"/>
    <dgm:cxn modelId="{14C62E5D-EA42-4DD0-AFED-2BEB87D440C0}" type="presParOf" srcId="{C70E2F8F-0E4A-4607-A2A6-D8CE23A6B8E2}" destId="{C40E31F0-C3AE-460B-AE4B-8631FF2DB6C0}" srcOrd="1" destOrd="0" presId="urn:microsoft.com/office/officeart/2005/8/layout/chevron2"/>
    <dgm:cxn modelId="{19ECEA25-65D4-4EE5-B2E6-0CCB314AD5D4}" type="presParOf" srcId="{C70E2F8F-0E4A-4607-A2A6-D8CE23A6B8E2}" destId="{68DE5D68-DD45-4B8A-9435-0B1395E57D79}" srcOrd="2" destOrd="0" presId="urn:microsoft.com/office/officeart/2005/8/layout/chevron2"/>
    <dgm:cxn modelId="{520F78B4-D074-48C8-82C0-69C143417E9A}" type="presParOf" srcId="{68DE5D68-DD45-4B8A-9435-0B1395E57D79}" destId="{881C68B3-A876-4BBD-9E05-9F46E976E7A3}" srcOrd="0" destOrd="0" presId="urn:microsoft.com/office/officeart/2005/8/layout/chevron2"/>
    <dgm:cxn modelId="{ED65FEBF-2B07-4F3C-BEBC-0956D27DAEA2}" type="presParOf" srcId="{68DE5D68-DD45-4B8A-9435-0B1395E57D79}" destId="{16338D64-4A44-4AE3-8745-FB82C43545D9}" srcOrd="1" destOrd="0" presId="urn:microsoft.com/office/officeart/2005/8/layout/chevron2"/>
    <dgm:cxn modelId="{A2ACC0C5-EC80-40C2-9C42-1310C9458CC2}" type="presParOf" srcId="{C70E2F8F-0E4A-4607-A2A6-D8CE23A6B8E2}" destId="{E5D9891F-402B-437A-BF5A-BDEA380B580E}" srcOrd="3" destOrd="0" presId="urn:microsoft.com/office/officeart/2005/8/layout/chevron2"/>
    <dgm:cxn modelId="{C0CE86CE-1713-44C5-B7FF-BC8051605C62}" type="presParOf" srcId="{C70E2F8F-0E4A-4607-A2A6-D8CE23A6B8E2}" destId="{C7E92746-8002-4D7E-A5C9-2F6D4F7F8A33}" srcOrd="4" destOrd="0" presId="urn:microsoft.com/office/officeart/2005/8/layout/chevron2"/>
    <dgm:cxn modelId="{545FEB26-316D-4E17-A788-7ED561D5A8EF}" type="presParOf" srcId="{C7E92746-8002-4D7E-A5C9-2F6D4F7F8A33}" destId="{EC1C324A-B7EA-465C-AA8D-3DC18D6401FF}" srcOrd="0" destOrd="0" presId="urn:microsoft.com/office/officeart/2005/8/layout/chevron2"/>
    <dgm:cxn modelId="{0579D351-E3F7-417F-946B-9BCFB6674DF1}" type="presParOf" srcId="{C7E92746-8002-4D7E-A5C9-2F6D4F7F8A33}" destId="{1446BB14-8C87-443D-9970-D96B1B8BF260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2DB277-F00F-47DC-B7E7-8CD2C02AA7AA}" type="doc">
      <dgm:prSet loTypeId="urn:microsoft.com/office/officeart/2005/8/layout/chevron2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C749A8D-2657-44C2-B2A9-800F1DB5795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A454F14-A997-4C75-A9BD-5580AFCFC3E6}" type="parTrans" cxnId="{815119F8-FD86-45BD-A1C0-FFAF88150A96}">
      <dgm:prSet/>
      <dgm:spPr/>
      <dgm:t>
        <a:bodyPr/>
        <a:lstStyle/>
        <a:p>
          <a:endParaRPr lang="ru-RU"/>
        </a:p>
      </dgm:t>
    </dgm:pt>
    <dgm:pt modelId="{10D0DF6C-0D53-46EB-8768-3EE5FF21DAD7}" type="sibTrans" cxnId="{815119F8-FD86-45BD-A1C0-FFAF88150A96}">
      <dgm:prSet/>
      <dgm:spPr/>
      <dgm:t>
        <a:bodyPr/>
        <a:lstStyle/>
        <a:p>
          <a:endParaRPr lang="ru-RU"/>
        </a:p>
      </dgm:t>
    </dgm:pt>
    <dgm:pt modelId="{F6A7D256-6287-441C-9033-1A02582C6483}">
      <dgm:prSet phldrT="[Текст]" custT="1"/>
      <dgm:spPr/>
      <dgm:t>
        <a:bodyPr lIns="288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</a:t>
          </a:r>
          <a:r>
            <a:rPr lang="ru-RU" sz="1600" b="1" dirty="0" smtClean="0"/>
            <a:t>Смотрим количество бюджетных и коммерческих мест на выбранные направления подготовки</a:t>
          </a:r>
        </a:p>
      </dgm:t>
    </dgm:pt>
    <dgm:pt modelId="{78954C40-146E-4645-85A7-BBA2D9FA40FB}" type="parTrans" cxnId="{EA764906-7DF2-42FF-B65A-05874336D728}">
      <dgm:prSet/>
      <dgm:spPr/>
      <dgm:t>
        <a:bodyPr/>
        <a:lstStyle/>
        <a:p>
          <a:endParaRPr lang="ru-RU"/>
        </a:p>
      </dgm:t>
    </dgm:pt>
    <dgm:pt modelId="{16C6C245-4BB5-4F91-B888-0599B03C7D49}" type="sibTrans" cxnId="{EA764906-7DF2-42FF-B65A-05874336D728}">
      <dgm:prSet/>
      <dgm:spPr/>
      <dgm:t>
        <a:bodyPr/>
        <a:lstStyle/>
        <a:p>
          <a:endParaRPr lang="ru-RU"/>
        </a:p>
      </dgm:t>
    </dgm:pt>
    <dgm:pt modelId="{767CD951-C64E-44EC-9FFE-A0E9F53859D7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D958C99F-823B-40B1-9F84-9D0AFAD8A8FB}" type="parTrans" cxnId="{870B2405-8794-46EE-808E-498C21E083F9}">
      <dgm:prSet/>
      <dgm:spPr/>
      <dgm:t>
        <a:bodyPr/>
        <a:lstStyle/>
        <a:p>
          <a:endParaRPr lang="ru-RU"/>
        </a:p>
      </dgm:t>
    </dgm:pt>
    <dgm:pt modelId="{C2C36D9F-F762-4BAA-A774-6E531FDDA88B}" type="sibTrans" cxnId="{870B2405-8794-46EE-808E-498C21E083F9}">
      <dgm:prSet/>
      <dgm:spPr/>
      <dgm:t>
        <a:bodyPr/>
        <a:lstStyle/>
        <a:p>
          <a:endParaRPr lang="ru-RU"/>
        </a:p>
      </dgm:t>
    </dgm:pt>
    <dgm:pt modelId="{AFE0D7FF-A80B-4A2E-B6C5-BD6969187FA7}">
      <dgm:prSet phldrT="[Текст]" custT="1"/>
      <dgm:spPr/>
      <dgm:t>
        <a:bodyPr lIns="0" anchor="ctr" anchorCtr="0"/>
        <a:lstStyle/>
        <a:p>
          <a:pPr marL="285750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600" b="1" dirty="0" smtClean="0"/>
            <a:t> Смотрим проходные баллы по данным прошлых лет</a:t>
          </a:r>
          <a:endParaRPr lang="ru-RU" sz="1600" b="1" dirty="0"/>
        </a:p>
      </dgm:t>
    </dgm:pt>
    <dgm:pt modelId="{BB01E730-E8C1-4706-BE99-18C65B9ADC01}" type="parTrans" cxnId="{CE3040E6-60D4-4A1B-BDF9-4CB857B92CB8}">
      <dgm:prSet/>
      <dgm:spPr/>
      <dgm:t>
        <a:bodyPr/>
        <a:lstStyle/>
        <a:p>
          <a:endParaRPr lang="ru-RU"/>
        </a:p>
      </dgm:t>
    </dgm:pt>
    <dgm:pt modelId="{93035CC9-861C-478E-965B-FA885EBDD23A}" type="sibTrans" cxnId="{CE3040E6-60D4-4A1B-BDF9-4CB857B92CB8}">
      <dgm:prSet/>
      <dgm:spPr/>
      <dgm:t>
        <a:bodyPr/>
        <a:lstStyle/>
        <a:p>
          <a:endParaRPr lang="ru-RU"/>
        </a:p>
      </dgm:t>
    </dgm:pt>
    <dgm:pt modelId="{0175C6DA-01FB-48F8-8A2A-A18EB2EF23C1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C4E7AC47-FB85-42EA-86C7-3FBD236F0FB3}" type="parTrans" cxnId="{40A4E3E3-F3C0-4EDA-9F31-C4358F2791AD}">
      <dgm:prSet/>
      <dgm:spPr/>
      <dgm:t>
        <a:bodyPr/>
        <a:lstStyle/>
        <a:p>
          <a:endParaRPr lang="ru-RU"/>
        </a:p>
      </dgm:t>
    </dgm:pt>
    <dgm:pt modelId="{82ECD445-C68C-47A4-91B3-A99D3B698359}" type="sibTrans" cxnId="{40A4E3E3-F3C0-4EDA-9F31-C4358F2791AD}">
      <dgm:prSet/>
      <dgm:spPr/>
      <dgm:t>
        <a:bodyPr/>
        <a:lstStyle/>
        <a:p>
          <a:endParaRPr lang="ru-RU"/>
        </a:p>
      </dgm:t>
    </dgm:pt>
    <dgm:pt modelId="{276404BF-946E-47C8-BECB-58B39D0D2231}">
      <dgm:prSet phldrT="[Текст]"/>
      <dgm:spPr/>
      <dgm:t>
        <a:bodyPr lIns="288000"/>
        <a:lstStyle/>
        <a:p>
          <a:r>
            <a:rPr lang="ru-RU" altLang="ru-RU" b="1" dirty="0" smtClean="0"/>
            <a:t>Обращаемся в приемную комиссию  вуза для консультации, проверки информации</a:t>
          </a:r>
          <a:endParaRPr lang="ru-RU" b="1" dirty="0"/>
        </a:p>
      </dgm:t>
    </dgm:pt>
    <dgm:pt modelId="{0F9C3D0A-93DD-4BDB-8E69-051259AC1ED3}" type="parTrans" cxnId="{78985D2F-B621-444E-9443-C20733D00BC3}">
      <dgm:prSet/>
      <dgm:spPr/>
      <dgm:t>
        <a:bodyPr/>
        <a:lstStyle/>
        <a:p>
          <a:endParaRPr lang="ru-RU"/>
        </a:p>
      </dgm:t>
    </dgm:pt>
    <dgm:pt modelId="{D50B08C9-EAA6-4560-8BD5-693E1CD514CD}" type="sibTrans" cxnId="{78985D2F-B621-444E-9443-C20733D00BC3}">
      <dgm:prSet/>
      <dgm:spPr/>
      <dgm:t>
        <a:bodyPr/>
        <a:lstStyle/>
        <a:p>
          <a:endParaRPr lang="ru-RU"/>
        </a:p>
      </dgm:t>
    </dgm:pt>
    <dgm:pt modelId="{B665F99F-8671-4E4C-A0C2-67E214E8130A}">
      <dgm:prSet phldrT="[Текст]"/>
      <dgm:spPr/>
      <dgm:t>
        <a:bodyPr lIns="288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dirty="0" smtClean="0"/>
        </a:p>
      </dgm:t>
    </dgm:pt>
    <dgm:pt modelId="{2F1F402A-25A1-492D-8C0A-74A48AAFB4E5}" type="parTrans" cxnId="{C994C2E7-CEE6-45B9-8BD0-F97307E28C7F}">
      <dgm:prSet/>
      <dgm:spPr/>
      <dgm:t>
        <a:bodyPr/>
        <a:lstStyle/>
        <a:p>
          <a:endParaRPr lang="ru-RU"/>
        </a:p>
      </dgm:t>
    </dgm:pt>
    <dgm:pt modelId="{DEF843C0-E384-4E38-9CD0-7ADB2F65F535}" type="sibTrans" cxnId="{C994C2E7-CEE6-45B9-8BD0-F97307E28C7F}">
      <dgm:prSet/>
      <dgm:spPr/>
      <dgm:t>
        <a:bodyPr/>
        <a:lstStyle/>
        <a:p>
          <a:endParaRPr lang="ru-RU"/>
        </a:p>
      </dgm:t>
    </dgm:pt>
    <dgm:pt modelId="{0C776D8F-4085-46C5-858D-D3AC2F32305E}">
      <dgm:prSet phldrT="[Текст]" custT="1"/>
      <dgm:spPr/>
      <dgm:t>
        <a:bodyPr lIns="0" anchor="ctr" anchorCtr="0"/>
        <a:lstStyle/>
        <a:p>
          <a:pPr marL="285750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600" b="1" dirty="0" smtClean="0"/>
            <a:t> Соотносим их с количеством бюджетных мест</a:t>
          </a:r>
          <a:endParaRPr lang="ru-RU" sz="1600" b="1" dirty="0"/>
        </a:p>
      </dgm:t>
    </dgm:pt>
    <dgm:pt modelId="{C00B4371-C99B-443B-80DD-D267D5F3626A}" type="parTrans" cxnId="{0D09D746-FE0B-4B4F-866A-096F01EA34AF}">
      <dgm:prSet/>
      <dgm:spPr/>
      <dgm:t>
        <a:bodyPr/>
        <a:lstStyle/>
        <a:p>
          <a:endParaRPr lang="ru-RU"/>
        </a:p>
      </dgm:t>
    </dgm:pt>
    <dgm:pt modelId="{74184361-B4DA-420D-99D5-7EDEE3F15E31}" type="sibTrans" cxnId="{0D09D746-FE0B-4B4F-866A-096F01EA34AF}">
      <dgm:prSet/>
      <dgm:spPr/>
      <dgm:t>
        <a:bodyPr/>
        <a:lstStyle/>
        <a:p>
          <a:endParaRPr lang="ru-RU"/>
        </a:p>
      </dgm:t>
    </dgm:pt>
    <dgm:pt modelId="{0EAA712D-7766-4689-91A7-5775CD2AF6B1}">
      <dgm:prSet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7048C1AE-F09F-4063-90B3-6F3908FD4D71}" type="parTrans" cxnId="{18A5BE32-5041-4C23-8B2D-2C5F9BE91A87}">
      <dgm:prSet/>
      <dgm:spPr/>
      <dgm:t>
        <a:bodyPr/>
        <a:lstStyle/>
        <a:p>
          <a:endParaRPr lang="ru-RU"/>
        </a:p>
      </dgm:t>
    </dgm:pt>
    <dgm:pt modelId="{C2EE2CAF-41EF-4BB6-8FCE-6CA0FA9468AB}" type="sibTrans" cxnId="{18A5BE32-5041-4C23-8B2D-2C5F9BE91A87}">
      <dgm:prSet/>
      <dgm:spPr/>
      <dgm:t>
        <a:bodyPr/>
        <a:lstStyle/>
        <a:p>
          <a:endParaRPr lang="ru-RU"/>
        </a:p>
      </dgm:t>
    </dgm:pt>
    <dgm:pt modelId="{33E78D79-1B05-4DFB-9499-741B285EF9CC}">
      <dgm:prSet/>
      <dgm:spPr/>
      <dgm:t>
        <a:bodyPr lIns="288000"/>
        <a:lstStyle/>
        <a:p>
          <a:r>
            <a:rPr lang="ru-RU" b="1" dirty="0" smtClean="0"/>
            <a:t>Соотносим желание учиться в другом городе с финансовыми возможностями семьи</a:t>
          </a:r>
          <a:endParaRPr lang="ru-RU" b="1" dirty="0"/>
        </a:p>
      </dgm:t>
    </dgm:pt>
    <dgm:pt modelId="{EEE3A2F1-6670-47E3-B73C-33C3E3B8DCCE}" type="parTrans" cxnId="{BB1E58A2-A591-4A2F-B89A-09FCF366F5E9}">
      <dgm:prSet/>
      <dgm:spPr/>
      <dgm:t>
        <a:bodyPr/>
        <a:lstStyle/>
        <a:p>
          <a:endParaRPr lang="ru-RU"/>
        </a:p>
      </dgm:t>
    </dgm:pt>
    <dgm:pt modelId="{A3AA93B5-2423-4210-A47E-4D4C2AEE0D2D}" type="sibTrans" cxnId="{BB1E58A2-A591-4A2F-B89A-09FCF366F5E9}">
      <dgm:prSet/>
      <dgm:spPr/>
      <dgm:t>
        <a:bodyPr/>
        <a:lstStyle/>
        <a:p>
          <a:endParaRPr lang="ru-RU"/>
        </a:p>
      </dgm:t>
    </dgm:pt>
    <dgm:pt modelId="{2D81670B-4F84-45A2-8EFE-5717045285CB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B0BBB5BF-E78E-4A95-B755-3EE22113CAF8}" type="parTrans" cxnId="{F0D67E34-86D6-4C53-9EC8-9C7507960160}">
      <dgm:prSet/>
      <dgm:spPr/>
      <dgm:t>
        <a:bodyPr/>
        <a:lstStyle/>
        <a:p>
          <a:endParaRPr lang="ru-RU"/>
        </a:p>
      </dgm:t>
    </dgm:pt>
    <dgm:pt modelId="{B5283E24-CB0C-4EA8-B51B-EB8A97C04A7F}" type="sibTrans" cxnId="{F0D67E34-86D6-4C53-9EC8-9C7507960160}">
      <dgm:prSet/>
      <dgm:spPr/>
      <dgm:t>
        <a:bodyPr/>
        <a:lstStyle/>
        <a:p>
          <a:endParaRPr lang="ru-RU"/>
        </a:p>
      </dgm:t>
    </dgm:pt>
    <dgm:pt modelId="{84499F14-2C54-41F1-AE15-E5EF22DAD823}">
      <dgm:prSet/>
      <dgm:spPr/>
      <dgm:t>
        <a:bodyPr lIns="288000"/>
        <a:lstStyle/>
        <a:p>
          <a:r>
            <a:rPr lang="ru-RU" b="1" dirty="0" smtClean="0"/>
            <a:t>Узнаем о предоставлении общежития, мер социальной поддержки</a:t>
          </a:r>
          <a:endParaRPr lang="ru-RU" b="1" dirty="0"/>
        </a:p>
      </dgm:t>
    </dgm:pt>
    <dgm:pt modelId="{2B1E3A2C-F18A-4D59-8CAD-393B2341E0A0}" type="parTrans" cxnId="{4FAB88E9-D9CC-4FE2-AF94-F3C913B618B3}">
      <dgm:prSet/>
      <dgm:spPr/>
      <dgm:t>
        <a:bodyPr/>
        <a:lstStyle/>
        <a:p>
          <a:endParaRPr lang="ru-RU"/>
        </a:p>
      </dgm:t>
    </dgm:pt>
    <dgm:pt modelId="{3F44A86F-B809-4D75-A039-B62689F1D28F}" type="sibTrans" cxnId="{4FAB88E9-D9CC-4FE2-AF94-F3C913B618B3}">
      <dgm:prSet/>
      <dgm:spPr/>
      <dgm:t>
        <a:bodyPr/>
        <a:lstStyle/>
        <a:p>
          <a:endParaRPr lang="ru-RU"/>
        </a:p>
      </dgm:t>
    </dgm:pt>
    <dgm:pt modelId="{D4E1870C-DEC2-4AED-8AD6-EACC9B197787}">
      <dgm:prSet phldrT="[Текст]" custT="1"/>
      <dgm:spPr/>
      <dgm:t>
        <a:bodyPr lIns="288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 Узнаем стоимость обучения</a:t>
          </a:r>
        </a:p>
      </dgm:t>
    </dgm:pt>
    <dgm:pt modelId="{70F61AC2-972A-4DB4-90DA-E627AFED66B1}" type="parTrans" cxnId="{AA103C3F-6D3C-4712-A894-9EFB1B5AE39E}">
      <dgm:prSet/>
      <dgm:spPr/>
      <dgm:t>
        <a:bodyPr/>
        <a:lstStyle/>
        <a:p>
          <a:endParaRPr lang="ru-RU"/>
        </a:p>
      </dgm:t>
    </dgm:pt>
    <dgm:pt modelId="{BC75BDC8-3629-43CD-97F8-0B3829D6727F}" type="sibTrans" cxnId="{AA103C3F-6D3C-4712-A894-9EFB1B5AE39E}">
      <dgm:prSet/>
      <dgm:spPr/>
      <dgm:t>
        <a:bodyPr/>
        <a:lstStyle/>
        <a:p>
          <a:endParaRPr lang="ru-RU"/>
        </a:p>
      </dgm:t>
    </dgm:pt>
    <dgm:pt modelId="{C70E2F8F-0E4A-4607-A2A6-D8CE23A6B8E2}" type="pres">
      <dgm:prSet presAssocID="{A82DB277-F00F-47DC-B7E7-8CD2C02AA7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7BA4D-8992-429A-9970-B083581E820E}" type="pres">
      <dgm:prSet presAssocID="{5C749A8D-2657-44C2-B2A9-800F1DB5795C}" presName="composite" presStyleCnt="0"/>
      <dgm:spPr/>
      <dgm:t>
        <a:bodyPr/>
        <a:lstStyle/>
        <a:p>
          <a:endParaRPr lang="ru-RU"/>
        </a:p>
      </dgm:t>
    </dgm:pt>
    <dgm:pt modelId="{53DD40A1-C391-4D9D-A421-D6030C225C93}" type="pres">
      <dgm:prSet presAssocID="{5C749A8D-2657-44C2-B2A9-800F1DB5795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869AB-B244-42AF-88B1-479E21D41E8B}" type="pres">
      <dgm:prSet presAssocID="{5C749A8D-2657-44C2-B2A9-800F1DB5795C}" presName="descendantText" presStyleLbl="alignAcc1" presStyleIdx="0" presStyleCnt="5" custScaleY="163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E31F0-C3AE-460B-AE4B-8631FF2DB6C0}" type="pres">
      <dgm:prSet presAssocID="{10D0DF6C-0D53-46EB-8768-3EE5FF21DAD7}" presName="sp" presStyleCnt="0"/>
      <dgm:spPr/>
      <dgm:t>
        <a:bodyPr/>
        <a:lstStyle/>
        <a:p>
          <a:endParaRPr lang="ru-RU"/>
        </a:p>
      </dgm:t>
    </dgm:pt>
    <dgm:pt modelId="{68DE5D68-DD45-4B8A-9435-0B1395E57D79}" type="pres">
      <dgm:prSet presAssocID="{767CD951-C64E-44EC-9FFE-A0E9F53859D7}" presName="composite" presStyleCnt="0"/>
      <dgm:spPr/>
      <dgm:t>
        <a:bodyPr/>
        <a:lstStyle/>
        <a:p>
          <a:endParaRPr lang="ru-RU"/>
        </a:p>
      </dgm:t>
    </dgm:pt>
    <dgm:pt modelId="{881C68B3-A876-4BBD-9E05-9F46E976E7A3}" type="pres">
      <dgm:prSet presAssocID="{767CD951-C64E-44EC-9FFE-A0E9F53859D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38D64-4A44-4AE3-8745-FB82C43545D9}" type="pres">
      <dgm:prSet presAssocID="{767CD951-C64E-44EC-9FFE-A0E9F53859D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9891F-402B-437A-BF5A-BDEA380B580E}" type="pres">
      <dgm:prSet presAssocID="{C2C36D9F-F762-4BAA-A774-6E531FDDA88B}" presName="sp" presStyleCnt="0"/>
      <dgm:spPr/>
      <dgm:t>
        <a:bodyPr/>
        <a:lstStyle/>
        <a:p>
          <a:endParaRPr lang="ru-RU"/>
        </a:p>
      </dgm:t>
    </dgm:pt>
    <dgm:pt modelId="{3F27E4B4-EDAB-4E7F-91CE-622AE3FA54F6}" type="pres">
      <dgm:prSet presAssocID="{2D81670B-4F84-45A2-8EFE-5717045285CB}" presName="composite" presStyleCnt="0"/>
      <dgm:spPr/>
      <dgm:t>
        <a:bodyPr/>
        <a:lstStyle/>
        <a:p>
          <a:endParaRPr lang="ru-RU"/>
        </a:p>
      </dgm:t>
    </dgm:pt>
    <dgm:pt modelId="{018A61FE-4371-4062-8742-EF5D51E0D842}" type="pres">
      <dgm:prSet presAssocID="{2D81670B-4F84-45A2-8EFE-5717045285C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63B80-62AC-4307-9622-AB5A2F06B373}" type="pres">
      <dgm:prSet presAssocID="{2D81670B-4F84-45A2-8EFE-5717045285C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C0EDA-4E3E-44BC-9CC1-DF6A729C9A84}" type="pres">
      <dgm:prSet presAssocID="{B5283E24-CB0C-4EA8-B51B-EB8A97C04A7F}" presName="sp" presStyleCnt="0"/>
      <dgm:spPr/>
      <dgm:t>
        <a:bodyPr/>
        <a:lstStyle/>
        <a:p>
          <a:endParaRPr lang="ru-RU"/>
        </a:p>
      </dgm:t>
    </dgm:pt>
    <dgm:pt modelId="{C7E92746-8002-4D7E-A5C9-2F6D4F7F8A33}" type="pres">
      <dgm:prSet presAssocID="{0175C6DA-01FB-48F8-8A2A-A18EB2EF23C1}" presName="composite" presStyleCnt="0"/>
      <dgm:spPr/>
      <dgm:t>
        <a:bodyPr/>
        <a:lstStyle/>
        <a:p>
          <a:endParaRPr lang="ru-RU"/>
        </a:p>
      </dgm:t>
    </dgm:pt>
    <dgm:pt modelId="{EC1C324A-B7EA-465C-AA8D-3DC18D6401FF}" type="pres">
      <dgm:prSet presAssocID="{0175C6DA-01FB-48F8-8A2A-A18EB2EF23C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6BB14-8C87-443D-9970-D96B1B8BF260}" type="pres">
      <dgm:prSet presAssocID="{0175C6DA-01FB-48F8-8A2A-A18EB2EF23C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16997-A309-4790-B595-67FC8F8D0E94}" type="pres">
      <dgm:prSet presAssocID="{82ECD445-C68C-47A4-91B3-A99D3B698359}" presName="sp" presStyleCnt="0"/>
      <dgm:spPr/>
      <dgm:t>
        <a:bodyPr/>
        <a:lstStyle/>
        <a:p>
          <a:endParaRPr lang="ru-RU"/>
        </a:p>
      </dgm:t>
    </dgm:pt>
    <dgm:pt modelId="{1003854C-8D17-4C6B-AF84-9764AAB8ED21}" type="pres">
      <dgm:prSet presAssocID="{0EAA712D-7766-4689-91A7-5775CD2AF6B1}" presName="composite" presStyleCnt="0"/>
      <dgm:spPr/>
      <dgm:t>
        <a:bodyPr/>
        <a:lstStyle/>
        <a:p>
          <a:endParaRPr lang="ru-RU"/>
        </a:p>
      </dgm:t>
    </dgm:pt>
    <dgm:pt modelId="{2A203000-B395-4ED4-A384-CA2B1D46A1B3}" type="pres">
      <dgm:prSet presAssocID="{0EAA712D-7766-4689-91A7-5775CD2AF6B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BA2C8-0ED8-4288-9472-EF7D446C9DBC}" type="pres">
      <dgm:prSet presAssocID="{0EAA712D-7766-4689-91A7-5775CD2AF6B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04B22-587C-4091-95FB-72A4291C149B}" type="presOf" srcId="{33E78D79-1B05-4DFB-9499-741B285EF9CC}" destId="{557BA2C8-0ED8-4288-9472-EF7D446C9DBC}" srcOrd="0" destOrd="0" presId="urn:microsoft.com/office/officeart/2005/8/layout/chevron2"/>
    <dgm:cxn modelId="{815119F8-FD86-45BD-A1C0-FFAF88150A96}" srcId="{A82DB277-F00F-47DC-B7E7-8CD2C02AA7AA}" destId="{5C749A8D-2657-44C2-B2A9-800F1DB5795C}" srcOrd="0" destOrd="0" parTransId="{AA454F14-A997-4C75-A9BD-5580AFCFC3E6}" sibTransId="{10D0DF6C-0D53-46EB-8768-3EE5FF21DAD7}"/>
    <dgm:cxn modelId="{EA764906-7DF2-42FF-B65A-05874336D728}" srcId="{5C749A8D-2657-44C2-B2A9-800F1DB5795C}" destId="{F6A7D256-6287-441C-9033-1A02582C6483}" srcOrd="0" destOrd="0" parTransId="{78954C40-146E-4645-85A7-BBA2D9FA40FB}" sibTransId="{16C6C245-4BB5-4F91-B888-0599B03C7D49}"/>
    <dgm:cxn modelId="{63F08CCE-F475-44DB-8C67-D47852948556}" type="presOf" srcId="{0C776D8F-4085-46C5-858D-D3AC2F32305E}" destId="{16338D64-4A44-4AE3-8745-FB82C43545D9}" srcOrd="0" destOrd="1" presId="urn:microsoft.com/office/officeart/2005/8/layout/chevron2"/>
    <dgm:cxn modelId="{0D09D746-FE0B-4B4F-866A-096F01EA34AF}" srcId="{767CD951-C64E-44EC-9FFE-A0E9F53859D7}" destId="{0C776D8F-4085-46C5-858D-D3AC2F32305E}" srcOrd="1" destOrd="0" parTransId="{C00B4371-C99B-443B-80DD-D267D5F3626A}" sibTransId="{74184361-B4DA-420D-99D5-7EDEE3F15E31}"/>
    <dgm:cxn modelId="{C994C2E7-CEE6-45B9-8BD0-F97307E28C7F}" srcId="{5C749A8D-2657-44C2-B2A9-800F1DB5795C}" destId="{B665F99F-8671-4E4C-A0C2-67E214E8130A}" srcOrd="2" destOrd="0" parTransId="{2F1F402A-25A1-492D-8C0A-74A48AAFB4E5}" sibTransId="{DEF843C0-E384-4E38-9CD0-7ADB2F65F535}"/>
    <dgm:cxn modelId="{18A5BE32-5041-4C23-8B2D-2C5F9BE91A87}" srcId="{A82DB277-F00F-47DC-B7E7-8CD2C02AA7AA}" destId="{0EAA712D-7766-4689-91A7-5775CD2AF6B1}" srcOrd="4" destOrd="0" parTransId="{7048C1AE-F09F-4063-90B3-6F3908FD4D71}" sibTransId="{C2EE2CAF-41EF-4BB6-8FCE-6CA0FA9468AB}"/>
    <dgm:cxn modelId="{78985D2F-B621-444E-9443-C20733D00BC3}" srcId="{0175C6DA-01FB-48F8-8A2A-A18EB2EF23C1}" destId="{276404BF-946E-47C8-BECB-58B39D0D2231}" srcOrd="0" destOrd="0" parTransId="{0F9C3D0A-93DD-4BDB-8E69-051259AC1ED3}" sibTransId="{D50B08C9-EAA6-4560-8BD5-693E1CD514CD}"/>
    <dgm:cxn modelId="{870B2405-8794-46EE-808E-498C21E083F9}" srcId="{A82DB277-F00F-47DC-B7E7-8CD2C02AA7AA}" destId="{767CD951-C64E-44EC-9FFE-A0E9F53859D7}" srcOrd="1" destOrd="0" parTransId="{D958C99F-823B-40B1-9F84-9D0AFAD8A8FB}" sibTransId="{C2C36D9F-F762-4BAA-A774-6E531FDDA88B}"/>
    <dgm:cxn modelId="{6614DDCB-603F-49F2-B0F5-693E07CFB9B0}" type="presOf" srcId="{84499F14-2C54-41F1-AE15-E5EF22DAD823}" destId="{6C763B80-62AC-4307-9622-AB5A2F06B373}" srcOrd="0" destOrd="0" presId="urn:microsoft.com/office/officeart/2005/8/layout/chevron2"/>
    <dgm:cxn modelId="{8FA37286-BA97-431A-93B7-C621CF969A71}" type="presOf" srcId="{A82DB277-F00F-47DC-B7E7-8CD2C02AA7AA}" destId="{C70E2F8F-0E4A-4607-A2A6-D8CE23A6B8E2}" srcOrd="0" destOrd="0" presId="urn:microsoft.com/office/officeart/2005/8/layout/chevron2"/>
    <dgm:cxn modelId="{CE786FB1-748C-47CF-A25D-43854FF32A6A}" type="presOf" srcId="{767CD951-C64E-44EC-9FFE-A0E9F53859D7}" destId="{881C68B3-A876-4BBD-9E05-9F46E976E7A3}" srcOrd="0" destOrd="0" presId="urn:microsoft.com/office/officeart/2005/8/layout/chevron2"/>
    <dgm:cxn modelId="{0B9E1D1F-F0DE-4220-BC4D-C73689A3516D}" type="presOf" srcId="{B665F99F-8671-4E4C-A0C2-67E214E8130A}" destId="{11C869AB-B244-42AF-88B1-479E21D41E8B}" srcOrd="0" destOrd="2" presId="urn:microsoft.com/office/officeart/2005/8/layout/chevron2"/>
    <dgm:cxn modelId="{AA103C3F-6D3C-4712-A894-9EFB1B5AE39E}" srcId="{5C749A8D-2657-44C2-B2A9-800F1DB5795C}" destId="{D4E1870C-DEC2-4AED-8AD6-EACC9B197787}" srcOrd="1" destOrd="0" parTransId="{70F61AC2-972A-4DB4-90DA-E627AFED66B1}" sibTransId="{BC75BDC8-3629-43CD-97F8-0B3829D6727F}"/>
    <dgm:cxn modelId="{A96E8575-1A5F-4569-8BC8-E35D79156577}" type="presOf" srcId="{276404BF-946E-47C8-BECB-58B39D0D2231}" destId="{1446BB14-8C87-443D-9970-D96B1B8BF260}" srcOrd="0" destOrd="0" presId="urn:microsoft.com/office/officeart/2005/8/layout/chevron2"/>
    <dgm:cxn modelId="{BB1E58A2-A591-4A2F-B89A-09FCF366F5E9}" srcId="{0EAA712D-7766-4689-91A7-5775CD2AF6B1}" destId="{33E78D79-1B05-4DFB-9499-741B285EF9CC}" srcOrd="0" destOrd="0" parTransId="{EEE3A2F1-6670-47E3-B73C-33C3E3B8DCCE}" sibTransId="{A3AA93B5-2423-4210-A47E-4D4C2AEE0D2D}"/>
    <dgm:cxn modelId="{F0D67E34-86D6-4C53-9EC8-9C7507960160}" srcId="{A82DB277-F00F-47DC-B7E7-8CD2C02AA7AA}" destId="{2D81670B-4F84-45A2-8EFE-5717045285CB}" srcOrd="2" destOrd="0" parTransId="{B0BBB5BF-E78E-4A95-B755-3EE22113CAF8}" sibTransId="{B5283E24-CB0C-4EA8-B51B-EB8A97C04A7F}"/>
    <dgm:cxn modelId="{374CD6BF-B4DF-4579-9B42-6DF6B321397D}" type="presOf" srcId="{5C749A8D-2657-44C2-B2A9-800F1DB5795C}" destId="{53DD40A1-C391-4D9D-A421-D6030C225C93}" srcOrd="0" destOrd="0" presId="urn:microsoft.com/office/officeart/2005/8/layout/chevron2"/>
    <dgm:cxn modelId="{CE3040E6-60D4-4A1B-BDF9-4CB857B92CB8}" srcId="{767CD951-C64E-44EC-9FFE-A0E9F53859D7}" destId="{AFE0D7FF-A80B-4A2E-B6C5-BD6969187FA7}" srcOrd="0" destOrd="0" parTransId="{BB01E730-E8C1-4706-BE99-18C65B9ADC01}" sibTransId="{93035CC9-861C-478E-965B-FA885EBDD23A}"/>
    <dgm:cxn modelId="{D7CCD3EE-3EC4-4D3C-8D8C-E9F5918CCA95}" type="presOf" srcId="{D4E1870C-DEC2-4AED-8AD6-EACC9B197787}" destId="{11C869AB-B244-42AF-88B1-479E21D41E8B}" srcOrd="0" destOrd="1" presId="urn:microsoft.com/office/officeart/2005/8/layout/chevron2"/>
    <dgm:cxn modelId="{F8B59EA2-59F9-4254-9087-B93D9507FE35}" type="presOf" srcId="{2D81670B-4F84-45A2-8EFE-5717045285CB}" destId="{018A61FE-4371-4062-8742-EF5D51E0D842}" srcOrd="0" destOrd="0" presId="urn:microsoft.com/office/officeart/2005/8/layout/chevron2"/>
    <dgm:cxn modelId="{4FAB88E9-D9CC-4FE2-AF94-F3C913B618B3}" srcId="{2D81670B-4F84-45A2-8EFE-5717045285CB}" destId="{84499F14-2C54-41F1-AE15-E5EF22DAD823}" srcOrd="0" destOrd="0" parTransId="{2B1E3A2C-F18A-4D59-8CAD-393B2341E0A0}" sibTransId="{3F44A86F-B809-4D75-A039-B62689F1D28F}"/>
    <dgm:cxn modelId="{CA848704-51AD-441C-8E9B-920E0B15293A}" type="presOf" srcId="{AFE0D7FF-A80B-4A2E-B6C5-BD6969187FA7}" destId="{16338D64-4A44-4AE3-8745-FB82C43545D9}" srcOrd="0" destOrd="0" presId="urn:microsoft.com/office/officeart/2005/8/layout/chevron2"/>
    <dgm:cxn modelId="{40A4E3E3-F3C0-4EDA-9F31-C4358F2791AD}" srcId="{A82DB277-F00F-47DC-B7E7-8CD2C02AA7AA}" destId="{0175C6DA-01FB-48F8-8A2A-A18EB2EF23C1}" srcOrd="3" destOrd="0" parTransId="{C4E7AC47-FB85-42EA-86C7-3FBD236F0FB3}" sibTransId="{82ECD445-C68C-47A4-91B3-A99D3B698359}"/>
    <dgm:cxn modelId="{3BD987C0-3B23-4A62-99CE-34AC6C3B17CD}" type="presOf" srcId="{0175C6DA-01FB-48F8-8A2A-A18EB2EF23C1}" destId="{EC1C324A-B7EA-465C-AA8D-3DC18D6401FF}" srcOrd="0" destOrd="0" presId="urn:microsoft.com/office/officeart/2005/8/layout/chevron2"/>
    <dgm:cxn modelId="{E0C579E4-7311-4568-BE89-AD46CB9D6600}" type="presOf" srcId="{F6A7D256-6287-441C-9033-1A02582C6483}" destId="{11C869AB-B244-42AF-88B1-479E21D41E8B}" srcOrd="0" destOrd="0" presId="urn:microsoft.com/office/officeart/2005/8/layout/chevron2"/>
    <dgm:cxn modelId="{1CBC65C8-006C-4FCB-B80C-2946A8B973F4}" type="presOf" srcId="{0EAA712D-7766-4689-91A7-5775CD2AF6B1}" destId="{2A203000-B395-4ED4-A384-CA2B1D46A1B3}" srcOrd="0" destOrd="0" presId="urn:microsoft.com/office/officeart/2005/8/layout/chevron2"/>
    <dgm:cxn modelId="{D1E3C5B0-F4A7-4608-9676-E19CBAEE2AD2}" type="presParOf" srcId="{C70E2F8F-0E4A-4607-A2A6-D8CE23A6B8E2}" destId="{0EB7BA4D-8992-429A-9970-B083581E820E}" srcOrd="0" destOrd="0" presId="urn:microsoft.com/office/officeart/2005/8/layout/chevron2"/>
    <dgm:cxn modelId="{A44C59EA-2393-4BB4-8A64-7DAE8FB1D29A}" type="presParOf" srcId="{0EB7BA4D-8992-429A-9970-B083581E820E}" destId="{53DD40A1-C391-4D9D-A421-D6030C225C93}" srcOrd="0" destOrd="0" presId="urn:microsoft.com/office/officeart/2005/8/layout/chevron2"/>
    <dgm:cxn modelId="{6BDE4ECD-36C3-4CA5-9014-E4CCB6A93903}" type="presParOf" srcId="{0EB7BA4D-8992-429A-9970-B083581E820E}" destId="{11C869AB-B244-42AF-88B1-479E21D41E8B}" srcOrd="1" destOrd="0" presId="urn:microsoft.com/office/officeart/2005/8/layout/chevron2"/>
    <dgm:cxn modelId="{D14DFB8D-DD53-41F8-9621-1C5582292C68}" type="presParOf" srcId="{C70E2F8F-0E4A-4607-A2A6-D8CE23A6B8E2}" destId="{C40E31F0-C3AE-460B-AE4B-8631FF2DB6C0}" srcOrd="1" destOrd="0" presId="urn:microsoft.com/office/officeart/2005/8/layout/chevron2"/>
    <dgm:cxn modelId="{C7027F0C-36C6-4895-A4D5-BFAA8337A8C6}" type="presParOf" srcId="{C70E2F8F-0E4A-4607-A2A6-D8CE23A6B8E2}" destId="{68DE5D68-DD45-4B8A-9435-0B1395E57D79}" srcOrd="2" destOrd="0" presId="urn:microsoft.com/office/officeart/2005/8/layout/chevron2"/>
    <dgm:cxn modelId="{80961397-EEAE-482D-9E9D-12DF93BD7E13}" type="presParOf" srcId="{68DE5D68-DD45-4B8A-9435-0B1395E57D79}" destId="{881C68B3-A876-4BBD-9E05-9F46E976E7A3}" srcOrd="0" destOrd="0" presId="urn:microsoft.com/office/officeart/2005/8/layout/chevron2"/>
    <dgm:cxn modelId="{32AFE15C-D6FA-48E3-90C9-0153028073ED}" type="presParOf" srcId="{68DE5D68-DD45-4B8A-9435-0B1395E57D79}" destId="{16338D64-4A44-4AE3-8745-FB82C43545D9}" srcOrd="1" destOrd="0" presId="urn:microsoft.com/office/officeart/2005/8/layout/chevron2"/>
    <dgm:cxn modelId="{B3C5D039-77F9-45E1-A8D5-6D9ECA5B7CE1}" type="presParOf" srcId="{C70E2F8F-0E4A-4607-A2A6-D8CE23A6B8E2}" destId="{E5D9891F-402B-437A-BF5A-BDEA380B580E}" srcOrd="3" destOrd="0" presId="urn:microsoft.com/office/officeart/2005/8/layout/chevron2"/>
    <dgm:cxn modelId="{38D05B63-A3CF-4588-B4EE-886C14BF90AD}" type="presParOf" srcId="{C70E2F8F-0E4A-4607-A2A6-D8CE23A6B8E2}" destId="{3F27E4B4-EDAB-4E7F-91CE-622AE3FA54F6}" srcOrd="4" destOrd="0" presId="urn:microsoft.com/office/officeart/2005/8/layout/chevron2"/>
    <dgm:cxn modelId="{12593E19-73A9-46D0-8944-BDC248F74826}" type="presParOf" srcId="{3F27E4B4-EDAB-4E7F-91CE-622AE3FA54F6}" destId="{018A61FE-4371-4062-8742-EF5D51E0D842}" srcOrd="0" destOrd="0" presId="urn:microsoft.com/office/officeart/2005/8/layout/chevron2"/>
    <dgm:cxn modelId="{53FF7744-EEBC-41D8-B89F-31D8C5064A4C}" type="presParOf" srcId="{3F27E4B4-EDAB-4E7F-91CE-622AE3FA54F6}" destId="{6C763B80-62AC-4307-9622-AB5A2F06B373}" srcOrd="1" destOrd="0" presId="urn:microsoft.com/office/officeart/2005/8/layout/chevron2"/>
    <dgm:cxn modelId="{A77B5A84-9073-4359-BE43-7953E2C5EDB2}" type="presParOf" srcId="{C70E2F8F-0E4A-4607-A2A6-D8CE23A6B8E2}" destId="{8F6C0EDA-4E3E-44BC-9CC1-DF6A729C9A84}" srcOrd="5" destOrd="0" presId="urn:microsoft.com/office/officeart/2005/8/layout/chevron2"/>
    <dgm:cxn modelId="{FE68F621-1185-4331-9B2B-ADF3BF554772}" type="presParOf" srcId="{C70E2F8F-0E4A-4607-A2A6-D8CE23A6B8E2}" destId="{C7E92746-8002-4D7E-A5C9-2F6D4F7F8A33}" srcOrd="6" destOrd="0" presId="urn:microsoft.com/office/officeart/2005/8/layout/chevron2"/>
    <dgm:cxn modelId="{2D86730B-268F-4797-BB79-DFD736129A75}" type="presParOf" srcId="{C7E92746-8002-4D7E-A5C9-2F6D4F7F8A33}" destId="{EC1C324A-B7EA-465C-AA8D-3DC18D6401FF}" srcOrd="0" destOrd="0" presId="urn:microsoft.com/office/officeart/2005/8/layout/chevron2"/>
    <dgm:cxn modelId="{29C057E5-F960-4816-BDC8-7235F8094525}" type="presParOf" srcId="{C7E92746-8002-4D7E-A5C9-2F6D4F7F8A33}" destId="{1446BB14-8C87-443D-9970-D96B1B8BF260}" srcOrd="1" destOrd="0" presId="urn:microsoft.com/office/officeart/2005/8/layout/chevron2"/>
    <dgm:cxn modelId="{57599E0B-1611-47CB-87C9-60B07CFE30DA}" type="presParOf" srcId="{C70E2F8F-0E4A-4607-A2A6-D8CE23A6B8E2}" destId="{55616997-A309-4790-B595-67FC8F8D0E94}" srcOrd="7" destOrd="0" presId="urn:microsoft.com/office/officeart/2005/8/layout/chevron2"/>
    <dgm:cxn modelId="{52509F61-70E1-4557-B9FA-2004CE31FB34}" type="presParOf" srcId="{C70E2F8F-0E4A-4607-A2A6-D8CE23A6B8E2}" destId="{1003854C-8D17-4C6B-AF84-9764AAB8ED21}" srcOrd="8" destOrd="0" presId="urn:microsoft.com/office/officeart/2005/8/layout/chevron2"/>
    <dgm:cxn modelId="{1E8DACD1-2DE1-45FE-8113-2B31FEB87B82}" type="presParOf" srcId="{1003854C-8D17-4C6B-AF84-9764AAB8ED21}" destId="{2A203000-B395-4ED4-A384-CA2B1D46A1B3}" srcOrd="0" destOrd="0" presId="urn:microsoft.com/office/officeart/2005/8/layout/chevron2"/>
    <dgm:cxn modelId="{90D2213D-D5F0-46A2-8FE2-1419C4ED9257}" type="presParOf" srcId="{1003854C-8D17-4C6B-AF84-9764AAB8ED21}" destId="{557BA2C8-0ED8-4288-9472-EF7D446C9DB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1A4BC9-FBA1-44C4-9C15-6D08A8871A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B98846-C674-4E9F-83CD-041BDFFFB53B}">
      <dgm:prSet phldrT="[Текст]"/>
      <dgm:spPr>
        <a:gradFill flip="none" rotWithShape="0">
          <a:gsLst>
            <a:gs pos="0">
              <a:srgbClr val="CC0000">
                <a:shade val="30000"/>
                <a:satMod val="115000"/>
              </a:srgbClr>
            </a:gs>
            <a:gs pos="50000">
              <a:srgbClr val="CC0000">
                <a:shade val="67500"/>
                <a:satMod val="115000"/>
              </a:srgbClr>
            </a:gs>
            <a:gs pos="100000">
              <a:srgbClr val="CC000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Стоимость обучения в ЧГУ на 2020-2021 </a:t>
          </a:r>
          <a:r>
            <a:rPr lang="ru-RU" b="1" dirty="0" err="1" smtClean="0">
              <a:solidFill>
                <a:schemeClr val="bg1"/>
              </a:solidFill>
            </a:rPr>
            <a:t>уч</a:t>
          </a:r>
          <a:r>
            <a:rPr lang="ru-RU" b="1" dirty="0" smtClean="0">
              <a:solidFill>
                <a:schemeClr val="bg1"/>
              </a:solidFill>
            </a:rPr>
            <a:t>. г.</a:t>
          </a:r>
          <a:endParaRPr lang="ru-RU" b="1" dirty="0">
            <a:solidFill>
              <a:schemeClr val="bg1"/>
            </a:solidFill>
          </a:endParaRPr>
        </a:p>
      </dgm:t>
    </dgm:pt>
    <dgm:pt modelId="{49D3A4FE-7D88-42C9-8EA5-F8192CEAF2EE}" type="parTrans" cxnId="{69C1CEE6-D640-4715-9921-6C12306476A7}">
      <dgm:prSet/>
      <dgm:spPr/>
      <dgm:t>
        <a:bodyPr/>
        <a:lstStyle/>
        <a:p>
          <a:endParaRPr lang="ru-RU"/>
        </a:p>
      </dgm:t>
    </dgm:pt>
    <dgm:pt modelId="{0E0A3094-88FE-43DB-AB05-8603BF400136}" type="sibTrans" cxnId="{69C1CEE6-D640-4715-9921-6C12306476A7}">
      <dgm:prSet/>
      <dgm:spPr/>
      <dgm:t>
        <a:bodyPr/>
        <a:lstStyle/>
        <a:p>
          <a:endParaRPr lang="ru-RU"/>
        </a:p>
      </dgm:t>
    </dgm:pt>
    <dgm:pt modelId="{551ACF27-D60A-47CC-9920-0D62FCEDAF19}">
      <dgm:prSet phldrT="[Текст]"/>
      <dgm:spPr/>
      <dgm:t>
        <a:bodyPr/>
        <a:lstStyle/>
        <a:p>
          <a:r>
            <a:rPr lang="ru-RU" dirty="0" smtClean="0"/>
            <a:t>Очная форма обучения : </a:t>
          </a:r>
          <a:r>
            <a:rPr lang="ru-RU" altLang="ru-RU" b="1" dirty="0" smtClean="0"/>
            <a:t>62 589 – 72 262 р./семестр</a:t>
          </a:r>
          <a:endParaRPr lang="ru-RU" dirty="0"/>
        </a:p>
      </dgm:t>
    </dgm:pt>
    <dgm:pt modelId="{19056C55-4C40-4C82-918A-C9FF520CE545}" type="parTrans" cxnId="{94B96326-034F-41E2-8643-BE2D377ACDBD}">
      <dgm:prSet/>
      <dgm:spPr/>
      <dgm:t>
        <a:bodyPr/>
        <a:lstStyle/>
        <a:p>
          <a:endParaRPr lang="ru-RU"/>
        </a:p>
      </dgm:t>
    </dgm:pt>
    <dgm:pt modelId="{FC09A66A-A125-4648-94FC-A5E56EC19E75}" type="sibTrans" cxnId="{94B96326-034F-41E2-8643-BE2D377ACDBD}">
      <dgm:prSet/>
      <dgm:spPr/>
      <dgm:t>
        <a:bodyPr/>
        <a:lstStyle/>
        <a:p>
          <a:endParaRPr lang="ru-RU"/>
        </a:p>
      </dgm:t>
    </dgm:pt>
    <dgm:pt modelId="{77A4DC3D-809E-4D07-AA8C-0CDA7E1E5617}">
      <dgm:prSet phldrT="[Текст]"/>
      <dgm:spPr>
        <a:gradFill flip="none" rotWithShape="0">
          <a:gsLst>
            <a:gs pos="0">
              <a:srgbClr val="DE0000">
                <a:shade val="30000"/>
                <a:satMod val="115000"/>
              </a:srgbClr>
            </a:gs>
            <a:gs pos="50000">
              <a:srgbClr val="DE0000">
                <a:shade val="67500"/>
                <a:satMod val="115000"/>
              </a:srgbClr>
            </a:gs>
            <a:gs pos="100000">
              <a:srgbClr val="DE000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Система скидок</a:t>
          </a:r>
          <a:endParaRPr lang="ru-RU" b="1" dirty="0">
            <a:solidFill>
              <a:schemeClr val="bg1"/>
            </a:solidFill>
          </a:endParaRPr>
        </a:p>
      </dgm:t>
    </dgm:pt>
    <dgm:pt modelId="{964231F4-7167-43E8-A045-34CE649CA15D}" type="parTrans" cxnId="{0F62FD1D-183B-4349-AE91-5AD012FCB4F6}">
      <dgm:prSet/>
      <dgm:spPr/>
      <dgm:t>
        <a:bodyPr/>
        <a:lstStyle/>
        <a:p>
          <a:endParaRPr lang="ru-RU"/>
        </a:p>
      </dgm:t>
    </dgm:pt>
    <dgm:pt modelId="{D497FC64-5116-4380-B1B9-761291E198F2}" type="sibTrans" cxnId="{0F62FD1D-183B-4349-AE91-5AD012FCB4F6}">
      <dgm:prSet/>
      <dgm:spPr/>
      <dgm:t>
        <a:bodyPr/>
        <a:lstStyle/>
        <a:p>
          <a:endParaRPr lang="ru-RU"/>
        </a:p>
      </dgm:t>
    </dgm:pt>
    <dgm:pt modelId="{016A6612-D8D2-4C9D-B6F3-D8136A6FBCE6}">
      <dgm:prSet phldrT="[Текст]"/>
      <dgm:spPr/>
      <dgm:t>
        <a:bodyPr/>
        <a:lstStyle/>
        <a:p>
          <a:r>
            <a:rPr lang="ru-RU" dirty="0" smtClean="0"/>
            <a:t>При поступлении – если средний бал ЕГЭ в пересчете на 1 экзамен 65 баллов и выше </a:t>
          </a:r>
          <a:r>
            <a:rPr lang="ru-RU" b="1" dirty="0" smtClean="0"/>
            <a:t>– 10-60% за 1 семестр</a:t>
          </a:r>
          <a:endParaRPr lang="ru-RU" b="1" dirty="0"/>
        </a:p>
      </dgm:t>
    </dgm:pt>
    <dgm:pt modelId="{F64E3D27-0914-4D92-AF66-80C52DC0D079}" type="parTrans" cxnId="{A7CC20C7-7F49-4CE8-9669-D40FAB839678}">
      <dgm:prSet/>
      <dgm:spPr/>
      <dgm:t>
        <a:bodyPr/>
        <a:lstStyle/>
        <a:p>
          <a:endParaRPr lang="ru-RU"/>
        </a:p>
      </dgm:t>
    </dgm:pt>
    <dgm:pt modelId="{B26E8735-3FF7-4A5C-A449-DCA45DAA4028}" type="sibTrans" cxnId="{A7CC20C7-7F49-4CE8-9669-D40FAB839678}">
      <dgm:prSet/>
      <dgm:spPr/>
      <dgm:t>
        <a:bodyPr/>
        <a:lstStyle/>
        <a:p>
          <a:endParaRPr lang="ru-RU"/>
        </a:p>
      </dgm:t>
    </dgm:pt>
    <dgm:pt modelId="{607F4B95-6AB5-430F-AB9A-5369E6B035E7}">
      <dgm:prSet phldrT="[Текст]"/>
      <dgm:spPr/>
      <dgm:t>
        <a:bodyPr/>
        <a:lstStyle/>
        <a:p>
          <a:r>
            <a:rPr lang="ru-RU" altLang="ru-RU" dirty="0" smtClean="0"/>
            <a:t>Заочная форма: </a:t>
          </a:r>
          <a:r>
            <a:rPr lang="ru-RU" altLang="ru-RU" b="1" dirty="0" smtClean="0"/>
            <a:t>19 870 – 28 000р./семестр</a:t>
          </a:r>
          <a:r>
            <a:rPr lang="ru-RU" dirty="0" smtClean="0"/>
            <a:t> </a:t>
          </a:r>
          <a:endParaRPr lang="ru-RU" dirty="0"/>
        </a:p>
      </dgm:t>
    </dgm:pt>
    <dgm:pt modelId="{6DC4D869-4E20-4564-92BF-EA369CF49E38}" type="parTrans" cxnId="{8087D681-007E-4CB7-9951-A622543B1B74}">
      <dgm:prSet/>
      <dgm:spPr/>
      <dgm:t>
        <a:bodyPr/>
        <a:lstStyle/>
        <a:p>
          <a:endParaRPr lang="ru-RU"/>
        </a:p>
      </dgm:t>
    </dgm:pt>
    <dgm:pt modelId="{B63E8B67-8AD5-4ED9-93A0-244B54489784}" type="sibTrans" cxnId="{8087D681-007E-4CB7-9951-A622543B1B74}">
      <dgm:prSet/>
      <dgm:spPr/>
      <dgm:t>
        <a:bodyPr/>
        <a:lstStyle/>
        <a:p>
          <a:endParaRPr lang="ru-RU"/>
        </a:p>
      </dgm:t>
    </dgm:pt>
    <dgm:pt modelId="{21F0B53A-E2B9-4F77-B6CE-42E125E92F0A}">
      <dgm:prSet phldrT="[Текст]"/>
      <dgm:spPr/>
      <dgm:t>
        <a:bodyPr/>
        <a:lstStyle/>
        <a:p>
          <a:r>
            <a:rPr lang="ru-RU" dirty="0" smtClean="0"/>
            <a:t>При полной оплате за год </a:t>
          </a:r>
          <a:r>
            <a:rPr lang="ru-RU" b="1" dirty="0" smtClean="0"/>
            <a:t>– 10% </a:t>
          </a:r>
          <a:endParaRPr lang="ru-RU" b="1" dirty="0"/>
        </a:p>
      </dgm:t>
    </dgm:pt>
    <dgm:pt modelId="{D3A95CBE-D39B-433A-AEAC-B3330B875ED8}" type="parTrans" cxnId="{6BF77300-D899-48AF-A296-2D04D5B891F3}">
      <dgm:prSet/>
      <dgm:spPr/>
      <dgm:t>
        <a:bodyPr/>
        <a:lstStyle/>
        <a:p>
          <a:endParaRPr lang="ru-RU"/>
        </a:p>
      </dgm:t>
    </dgm:pt>
    <dgm:pt modelId="{F3AEC0C8-DF19-491C-BEBD-4648AE7BFD7E}" type="sibTrans" cxnId="{6BF77300-D899-48AF-A296-2D04D5B891F3}">
      <dgm:prSet/>
      <dgm:spPr/>
      <dgm:t>
        <a:bodyPr/>
        <a:lstStyle/>
        <a:p>
          <a:endParaRPr lang="ru-RU"/>
        </a:p>
      </dgm:t>
    </dgm:pt>
    <dgm:pt modelId="{EFBF0C2C-3A0C-4802-B864-0A56260DB3F1}">
      <dgm:prSet phldrT="[Текст]"/>
      <dgm:spPr/>
      <dgm:t>
        <a:bodyPr/>
        <a:lstStyle/>
        <a:p>
          <a:r>
            <a:rPr lang="ru-RU" b="1" dirty="0" smtClean="0"/>
            <a:t>При обучении: если сессия сдана на «отлично» – 10%</a:t>
          </a:r>
          <a:endParaRPr lang="ru-RU" b="1" dirty="0"/>
        </a:p>
      </dgm:t>
    </dgm:pt>
    <dgm:pt modelId="{A14715AE-A2EB-4B8F-9C55-18E8F26B8BEF}" type="parTrans" cxnId="{013C471C-FAB0-4064-8F82-8E15E40D1CF0}">
      <dgm:prSet/>
      <dgm:spPr/>
      <dgm:t>
        <a:bodyPr/>
        <a:lstStyle/>
        <a:p>
          <a:endParaRPr lang="ru-RU"/>
        </a:p>
      </dgm:t>
    </dgm:pt>
    <dgm:pt modelId="{9FA46FDF-EB15-4FD3-9930-440878DD4C4A}" type="sibTrans" cxnId="{013C471C-FAB0-4064-8F82-8E15E40D1CF0}">
      <dgm:prSet/>
      <dgm:spPr/>
      <dgm:t>
        <a:bodyPr/>
        <a:lstStyle/>
        <a:p>
          <a:endParaRPr lang="ru-RU"/>
        </a:p>
      </dgm:t>
    </dgm:pt>
    <dgm:pt modelId="{25347DCA-111D-4641-98FD-401F2DDA502A}" type="pres">
      <dgm:prSet presAssocID="{E01A4BC9-FBA1-44C4-9C15-6D08A8871A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D3AEC-AECB-4677-8ECA-20C319A0C778}" type="pres">
      <dgm:prSet presAssocID="{B8B98846-C674-4E9F-83CD-041BDFFFB5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91991-376D-4AAA-9474-7098C18B4791}" type="pres">
      <dgm:prSet presAssocID="{B8B98846-C674-4E9F-83CD-041BDFFFB5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AB5CD-FE49-455E-BCB9-7285A23FC562}" type="pres">
      <dgm:prSet presAssocID="{77A4DC3D-809E-4D07-AA8C-0CDA7E1E56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DA51F-1C89-467A-98B7-E10DEA2014BA}" type="pres">
      <dgm:prSet presAssocID="{77A4DC3D-809E-4D07-AA8C-0CDA7E1E561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3C471C-FAB0-4064-8F82-8E15E40D1CF0}" srcId="{77A4DC3D-809E-4D07-AA8C-0CDA7E1E5617}" destId="{EFBF0C2C-3A0C-4802-B864-0A56260DB3F1}" srcOrd="2" destOrd="0" parTransId="{A14715AE-A2EB-4B8F-9C55-18E8F26B8BEF}" sibTransId="{9FA46FDF-EB15-4FD3-9930-440878DD4C4A}"/>
    <dgm:cxn modelId="{3163822D-A291-420C-B5B4-6A7CAF5F68B7}" type="presOf" srcId="{EFBF0C2C-3A0C-4802-B864-0A56260DB3F1}" destId="{D8ADA51F-1C89-467A-98B7-E10DEA2014BA}" srcOrd="0" destOrd="2" presId="urn:microsoft.com/office/officeart/2005/8/layout/vList2"/>
    <dgm:cxn modelId="{03ED63FE-C19D-4F1D-973C-866E80799408}" type="presOf" srcId="{551ACF27-D60A-47CC-9920-0D62FCEDAF19}" destId="{FB291991-376D-4AAA-9474-7098C18B4791}" srcOrd="0" destOrd="0" presId="urn:microsoft.com/office/officeart/2005/8/layout/vList2"/>
    <dgm:cxn modelId="{0F62FD1D-183B-4349-AE91-5AD012FCB4F6}" srcId="{E01A4BC9-FBA1-44C4-9C15-6D08A8871ACA}" destId="{77A4DC3D-809E-4D07-AA8C-0CDA7E1E5617}" srcOrd="1" destOrd="0" parTransId="{964231F4-7167-43E8-A045-34CE649CA15D}" sibTransId="{D497FC64-5116-4380-B1B9-761291E198F2}"/>
    <dgm:cxn modelId="{75283BC4-7434-4FA8-842E-2BFF5F2F0C11}" type="presOf" srcId="{77A4DC3D-809E-4D07-AA8C-0CDA7E1E5617}" destId="{93AAB5CD-FE49-455E-BCB9-7285A23FC562}" srcOrd="0" destOrd="0" presId="urn:microsoft.com/office/officeart/2005/8/layout/vList2"/>
    <dgm:cxn modelId="{6BF77300-D899-48AF-A296-2D04D5B891F3}" srcId="{77A4DC3D-809E-4D07-AA8C-0CDA7E1E5617}" destId="{21F0B53A-E2B9-4F77-B6CE-42E125E92F0A}" srcOrd="1" destOrd="0" parTransId="{D3A95CBE-D39B-433A-AEAC-B3330B875ED8}" sibTransId="{F3AEC0C8-DF19-491C-BEBD-4648AE7BFD7E}"/>
    <dgm:cxn modelId="{A9FF9F37-393E-4B59-9F51-E2C97774F3DB}" type="presOf" srcId="{607F4B95-6AB5-430F-AB9A-5369E6B035E7}" destId="{FB291991-376D-4AAA-9474-7098C18B4791}" srcOrd="0" destOrd="1" presId="urn:microsoft.com/office/officeart/2005/8/layout/vList2"/>
    <dgm:cxn modelId="{D0F65BEB-8214-4E14-A03F-CF1F6B02A0B9}" type="presOf" srcId="{21F0B53A-E2B9-4F77-B6CE-42E125E92F0A}" destId="{D8ADA51F-1C89-467A-98B7-E10DEA2014BA}" srcOrd="0" destOrd="1" presId="urn:microsoft.com/office/officeart/2005/8/layout/vList2"/>
    <dgm:cxn modelId="{D1143539-7D5F-47C8-8BBB-8B7A8DBF6BF1}" type="presOf" srcId="{B8B98846-C674-4E9F-83CD-041BDFFFB53B}" destId="{935D3AEC-AECB-4677-8ECA-20C319A0C778}" srcOrd="0" destOrd="0" presId="urn:microsoft.com/office/officeart/2005/8/layout/vList2"/>
    <dgm:cxn modelId="{8087D681-007E-4CB7-9951-A622543B1B74}" srcId="{B8B98846-C674-4E9F-83CD-041BDFFFB53B}" destId="{607F4B95-6AB5-430F-AB9A-5369E6B035E7}" srcOrd="1" destOrd="0" parTransId="{6DC4D869-4E20-4564-92BF-EA369CF49E38}" sibTransId="{B63E8B67-8AD5-4ED9-93A0-244B54489784}"/>
    <dgm:cxn modelId="{69C1CEE6-D640-4715-9921-6C12306476A7}" srcId="{E01A4BC9-FBA1-44C4-9C15-6D08A8871ACA}" destId="{B8B98846-C674-4E9F-83CD-041BDFFFB53B}" srcOrd="0" destOrd="0" parTransId="{49D3A4FE-7D88-42C9-8EA5-F8192CEAF2EE}" sibTransId="{0E0A3094-88FE-43DB-AB05-8603BF400136}"/>
    <dgm:cxn modelId="{F7E87AA1-50FC-4EBA-B4D8-16DBA54883B9}" type="presOf" srcId="{E01A4BC9-FBA1-44C4-9C15-6D08A8871ACA}" destId="{25347DCA-111D-4641-98FD-401F2DDA502A}" srcOrd="0" destOrd="0" presId="urn:microsoft.com/office/officeart/2005/8/layout/vList2"/>
    <dgm:cxn modelId="{A7CC20C7-7F49-4CE8-9669-D40FAB839678}" srcId="{77A4DC3D-809E-4D07-AA8C-0CDA7E1E5617}" destId="{016A6612-D8D2-4C9D-B6F3-D8136A6FBCE6}" srcOrd="0" destOrd="0" parTransId="{F64E3D27-0914-4D92-AF66-80C52DC0D079}" sibTransId="{B26E8735-3FF7-4A5C-A449-DCA45DAA4028}"/>
    <dgm:cxn modelId="{94B96326-034F-41E2-8643-BE2D377ACDBD}" srcId="{B8B98846-C674-4E9F-83CD-041BDFFFB53B}" destId="{551ACF27-D60A-47CC-9920-0D62FCEDAF19}" srcOrd="0" destOrd="0" parTransId="{19056C55-4C40-4C82-918A-C9FF520CE545}" sibTransId="{FC09A66A-A125-4648-94FC-A5E56EC19E75}"/>
    <dgm:cxn modelId="{3B40A137-3B06-4BD2-83C2-9788E3C05801}" type="presOf" srcId="{016A6612-D8D2-4C9D-B6F3-D8136A6FBCE6}" destId="{D8ADA51F-1C89-467A-98B7-E10DEA2014BA}" srcOrd="0" destOrd="0" presId="urn:microsoft.com/office/officeart/2005/8/layout/vList2"/>
    <dgm:cxn modelId="{1D55B574-9D86-43DD-81A1-72D053C9E5A7}" type="presParOf" srcId="{25347DCA-111D-4641-98FD-401F2DDA502A}" destId="{935D3AEC-AECB-4677-8ECA-20C319A0C778}" srcOrd="0" destOrd="0" presId="urn:microsoft.com/office/officeart/2005/8/layout/vList2"/>
    <dgm:cxn modelId="{50BD6204-A21C-46E6-9489-099C5FBD3FEB}" type="presParOf" srcId="{25347DCA-111D-4641-98FD-401F2DDA502A}" destId="{FB291991-376D-4AAA-9474-7098C18B4791}" srcOrd="1" destOrd="0" presId="urn:microsoft.com/office/officeart/2005/8/layout/vList2"/>
    <dgm:cxn modelId="{9CB4C4D0-B5E2-44BD-A074-5BFAD258F55E}" type="presParOf" srcId="{25347DCA-111D-4641-98FD-401F2DDA502A}" destId="{93AAB5CD-FE49-455E-BCB9-7285A23FC562}" srcOrd="2" destOrd="0" presId="urn:microsoft.com/office/officeart/2005/8/layout/vList2"/>
    <dgm:cxn modelId="{CE53016B-1ECA-4479-946F-4DF621BA61F1}" type="presParOf" srcId="{25347DCA-111D-4641-98FD-401F2DDA502A}" destId="{D8ADA51F-1C89-467A-98B7-E10DEA2014BA}" srcOrd="3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2DB277-F00F-47DC-B7E7-8CD2C02AA7A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749A8D-2657-44C2-B2A9-800F1DB5795C}">
      <dgm:prSet phldrT="[Текст]"/>
      <dgm:spPr>
        <a:solidFill>
          <a:srgbClr val="DA00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1</a:t>
          </a:r>
          <a:endParaRPr lang="ru-RU" b="1" dirty="0">
            <a:solidFill>
              <a:schemeClr val="bg1"/>
            </a:solidFill>
          </a:endParaRPr>
        </a:p>
      </dgm:t>
    </dgm:pt>
    <dgm:pt modelId="{AA454F14-A997-4C75-A9BD-5580AFCFC3E6}" type="parTrans" cxnId="{815119F8-FD86-45BD-A1C0-FFAF88150A96}">
      <dgm:prSet/>
      <dgm:spPr/>
      <dgm:t>
        <a:bodyPr/>
        <a:lstStyle/>
        <a:p>
          <a:endParaRPr lang="ru-RU"/>
        </a:p>
      </dgm:t>
    </dgm:pt>
    <dgm:pt modelId="{10D0DF6C-0D53-46EB-8768-3EE5FF21DAD7}" type="sibTrans" cxnId="{815119F8-FD86-45BD-A1C0-FFAF88150A96}">
      <dgm:prSet/>
      <dgm:spPr/>
      <dgm:t>
        <a:bodyPr/>
        <a:lstStyle/>
        <a:p>
          <a:endParaRPr lang="ru-RU"/>
        </a:p>
      </dgm:t>
    </dgm:pt>
    <dgm:pt modelId="{F6A7D256-6287-441C-9033-1A02582C648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/>
        </a:p>
      </dgm:t>
    </dgm:pt>
    <dgm:pt modelId="{78954C40-146E-4645-85A7-BBA2D9FA40FB}" type="parTrans" cxnId="{EA764906-7DF2-42FF-B65A-05874336D728}">
      <dgm:prSet/>
      <dgm:spPr/>
      <dgm:t>
        <a:bodyPr/>
        <a:lstStyle/>
        <a:p>
          <a:endParaRPr lang="ru-RU"/>
        </a:p>
      </dgm:t>
    </dgm:pt>
    <dgm:pt modelId="{16C6C245-4BB5-4F91-B888-0599B03C7D49}" type="sibTrans" cxnId="{EA764906-7DF2-42FF-B65A-05874336D728}">
      <dgm:prSet/>
      <dgm:spPr/>
      <dgm:t>
        <a:bodyPr/>
        <a:lstStyle/>
        <a:p>
          <a:endParaRPr lang="ru-RU"/>
        </a:p>
      </dgm:t>
    </dgm:pt>
    <dgm:pt modelId="{767CD951-C64E-44EC-9FFE-A0E9F53859D7}">
      <dgm:prSet phldrT="[Текст]"/>
      <dgm:spPr>
        <a:solidFill>
          <a:srgbClr val="CC00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2</a:t>
          </a:r>
          <a:endParaRPr lang="ru-RU" b="1" dirty="0">
            <a:solidFill>
              <a:schemeClr val="bg1"/>
            </a:solidFill>
          </a:endParaRPr>
        </a:p>
      </dgm:t>
    </dgm:pt>
    <dgm:pt modelId="{D958C99F-823B-40B1-9F84-9D0AFAD8A8FB}" type="parTrans" cxnId="{870B2405-8794-46EE-808E-498C21E083F9}">
      <dgm:prSet/>
      <dgm:spPr/>
      <dgm:t>
        <a:bodyPr/>
        <a:lstStyle/>
        <a:p>
          <a:endParaRPr lang="ru-RU"/>
        </a:p>
      </dgm:t>
    </dgm:pt>
    <dgm:pt modelId="{C2C36D9F-F762-4BAA-A774-6E531FDDA88B}" type="sibTrans" cxnId="{870B2405-8794-46EE-808E-498C21E083F9}">
      <dgm:prSet/>
      <dgm:spPr/>
      <dgm:t>
        <a:bodyPr/>
        <a:lstStyle/>
        <a:p>
          <a:endParaRPr lang="ru-RU"/>
        </a:p>
      </dgm:t>
    </dgm:pt>
    <dgm:pt modelId="{AFE0D7FF-A80B-4A2E-B6C5-BD6969187FA7}">
      <dgm:prSet phldrT="[Текст]" custT="1"/>
      <dgm:spPr/>
      <dgm:t>
        <a:bodyPr/>
        <a:lstStyle/>
        <a:p>
          <a:pPr marL="285750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900" dirty="0"/>
        </a:p>
      </dgm:t>
    </dgm:pt>
    <dgm:pt modelId="{BB01E730-E8C1-4706-BE99-18C65B9ADC01}" type="parTrans" cxnId="{CE3040E6-60D4-4A1B-BDF9-4CB857B92CB8}">
      <dgm:prSet/>
      <dgm:spPr/>
      <dgm:t>
        <a:bodyPr/>
        <a:lstStyle/>
        <a:p>
          <a:endParaRPr lang="ru-RU"/>
        </a:p>
      </dgm:t>
    </dgm:pt>
    <dgm:pt modelId="{93035CC9-861C-478E-965B-FA885EBDD23A}" type="sibTrans" cxnId="{CE3040E6-60D4-4A1B-BDF9-4CB857B92CB8}">
      <dgm:prSet/>
      <dgm:spPr/>
      <dgm:t>
        <a:bodyPr/>
        <a:lstStyle/>
        <a:p>
          <a:endParaRPr lang="ru-RU"/>
        </a:p>
      </dgm:t>
    </dgm:pt>
    <dgm:pt modelId="{0175C6DA-01FB-48F8-8A2A-A18EB2EF23C1}">
      <dgm:prSet phldrT="[Текст]"/>
      <dgm:spPr>
        <a:solidFill>
          <a:srgbClr val="DE00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3</a:t>
          </a:r>
          <a:endParaRPr lang="ru-RU" b="1" dirty="0">
            <a:solidFill>
              <a:schemeClr val="bg1"/>
            </a:solidFill>
          </a:endParaRPr>
        </a:p>
      </dgm:t>
    </dgm:pt>
    <dgm:pt modelId="{C4E7AC47-FB85-42EA-86C7-3FBD236F0FB3}" type="parTrans" cxnId="{40A4E3E3-F3C0-4EDA-9F31-C4358F2791AD}">
      <dgm:prSet/>
      <dgm:spPr/>
      <dgm:t>
        <a:bodyPr/>
        <a:lstStyle/>
        <a:p>
          <a:endParaRPr lang="ru-RU"/>
        </a:p>
      </dgm:t>
    </dgm:pt>
    <dgm:pt modelId="{82ECD445-C68C-47A4-91B3-A99D3B698359}" type="sibTrans" cxnId="{40A4E3E3-F3C0-4EDA-9F31-C4358F2791AD}">
      <dgm:prSet/>
      <dgm:spPr/>
      <dgm:t>
        <a:bodyPr/>
        <a:lstStyle/>
        <a:p>
          <a:endParaRPr lang="ru-RU"/>
        </a:p>
      </dgm:t>
    </dgm:pt>
    <dgm:pt modelId="{B665F99F-8671-4E4C-A0C2-67E214E8130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00" dirty="0" smtClean="0"/>
        </a:p>
      </dgm:t>
    </dgm:pt>
    <dgm:pt modelId="{2F1F402A-25A1-492D-8C0A-74A48AAFB4E5}" type="parTrans" cxnId="{C994C2E7-CEE6-45B9-8BD0-F97307E28C7F}">
      <dgm:prSet/>
      <dgm:spPr/>
      <dgm:t>
        <a:bodyPr/>
        <a:lstStyle/>
        <a:p>
          <a:endParaRPr lang="ru-RU"/>
        </a:p>
      </dgm:t>
    </dgm:pt>
    <dgm:pt modelId="{DEF843C0-E384-4E38-9CD0-7ADB2F65F535}" type="sibTrans" cxnId="{C994C2E7-CEE6-45B9-8BD0-F97307E28C7F}">
      <dgm:prSet/>
      <dgm:spPr/>
      <dgm:t>
        <a:bodyPr/>
        <a:lstStyle/>
        <a:p>
          <a:endParaRPr lang="ru-RU"/>
        </a:p>
      </dgm:t>
    </dgm:pt>
    <dgm:pt modelId="{90A71A5A-DA73-4D46-BE16-D5AC439825C9}">
      <dgm:prSet phldrT="[Текст]" custT="1"/>
      <dgm:spPr/>
      <dgm:t>
        <a:bodyPr/>
        <a:lstStyle/>
        <a:p>
          <a:pPr marL="285750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900" dirty="0"/>
        </a:p>
      </dgm:t>
    </dgm:pt>
    <dgm:pt modelId="{CE7BFCF9-2B95-4FC3-A075-D782E123D071}" type="parTrans" cxnId="{E5262370-2F1B-4653-80E9-ED4981CF4298}">
      <dgm:prSet/>
      <dgm:spPr/>
      <dgm:t>
        <a:bodyPr/>
        <a:lstStyle/>
        <a:p>
          <a:endParaRPr lang="ru-RU"/>
        </a:p>
      </dgm:t>
    </dgm:pt>
    <dgm:pt modelId="{913C1553-5D25-48F6-9809-A18A5C9769A4}" type="sibTrans" cxnId="{E5262370-2F1B-4653-80E9-ED4981CF4298}">
      <dgm:prSet/>
      <dgm:spPr/>
      <dgm:t>
        <a:bodyPr/>
        <a:lstStyle/>
        <a:p>
          <a:endParaRPr lang="ru-RU"/>
        </a:p>
      </dgm:t>
    </dgm:pt>
    <dgm:pt modelId="{C046FDC4-9889-416D-B7B0-88A9EB42932C}">
      <dgm:prSet custT="1"/>
      <dgm:spPr/>
      <dgm:t>
        <a:bodyPr/>
        <a:lstStyle/>
        <a:p>
          <a:r>
            <a:rPr lang="ru-RU" sz="1600" b="1" dirty="0" smtClean="0"/>
            <a:t>Готовим пакет документов</a:t>
          </a:r>
          <a:endParaRPr lang="ru-RU" sz="1600" dirty="0" smtClean="0"/>
        </a:p>
      </dgm:t>
    </dgm:pt>
    <dgm:pt modelId="{7A4E80E6-219F-4DDF-A07C-577B12EEFD90}" type="parTrans" cxnId="{A97454A3-B9A3-4250-9F12-6829D53C06CC}">
      <dgm:prSet/>
      <dgm:spPr/>
      <dgm:t>
        <a:bodyPr/>
        <a:lstStyle/>
        <a:p>
          <a:endParaRPr lang="ru-RU"/>
        </a:p>
      </dgm:t>
    </dgm:pt>
    <dgm:pt modelId="{9316A43D-9BE3-46C8-B79F-C8551F2B535B}" type="sibTrans" cxnId="{A97454A3-B9A3-4250-9F12-6829D53C06CC}">
      <dgm:prSet/>
      <dgm:spPr/>
      <dgm:t>
        <a:bodyPr/>
        <a:lstStyle/>
        <a:p>
          <a:endParaRPr lang="ru-RU"/>
        </a:p>
      </dgm:t>
    </dgm:pt>
    <dgm:pt modelId="{7926C028-5886-4979-9830-D804C36C2C16}">
      <dgm:prSet custT="1"/>
      <dgm:spPr/>
      <dgm:t>
        <a:bodyPr/>
        <a:lstStyle/>
        <a:p>
          <a:r>
            <a:rPr lang="ru-RU" sz="1400" dirty="0" smtClean="0"/>
            <a:t>Паспорт + его копия</a:t>
          </a:r>
        </a:p>
      </dgm:t>
    </dgm:pt>
    <dgm:pt modelId="{9FF3B661-9960-49B8-A9EB-C04202BDB97E}" type="parTrans" cxnId="{E887CF48-8FC6-4F3B-9981-0BE58062DD61}">
      <dgm:prSet/>
      <dgm:spPr/>
      <dgm:t>
        <a:bodyPr/>
        <a:lstStyle/>
        <a:p>
          <a:endParaRPr lang="ru-RU"/>
        </a:p>
      </dgm:t>
    </dgm:pt>
    <dgm:pt modelId="{EC6406B5-CA0D-44A2-A4F3-AD6607B12143}" type="sibTrans" cxnId="{E887CF48-8FC6-4F3B-9981-0BE58062DD61}">
      <dgm:prSet/>
      <dgm:spPr/>
      <dgm:t>
        <a:bodyPr/>
        <a:lstStyle/>
        <a:p>
          <a:endParaRPr lang="ru-RU"/>
        </a:p>
      </dgm:t>
    </dgm:pt>
    <dgm:pt modelId="{70E0AA7C-88E1-4E79-9FFD-5BA2FE1DF954}">
      <dgm:prSet custT="1"/>
      <dgm:spPr/>
      <dgm:t>
        <a:bodyPr/>
        <a:lstStyle/>
        <a:p>
          <a:r>
            <a:rPr lang="ru-RU" sz="1400" dirty="0" smtClean="0"/>
            <a:t>Аттестат + его копия</a:t>
          </a:r>
        </a:p>
      </dgm:t>
    </dgm:pt>
    <dgm:pt modelId="{FDE16EAF-223C-4828-B4CA-15BA8B992F9A}" type="parTrans" cxnId="{E2A199ED-AC3A-476A-9344-2901C35FA160}">
      <dgm:prSet/>
      <dgm:spPr/>
      <dgm:t>
        <a:bodyPr/>
        <a:lstStyle/>
        <a:p>
          <a:endParaRPr lang="ru-RU"/>
        </a:p>
      </dgm:t>
    </dgm:pt>
    <dgm:pt modelId="{FD9FB133-A321-4680-BED7-42F0E89D3DDD}" type="sibTrans" cxnId="{E2A199ED-AC3A-476A-9344-2901C35FA160}">
      <dgm:prSet/>
      <dgm:spPr/>
      <dgm:t>
        <a:bodyPr/>
        <a:lstStyle/>
        <a:p>
          <a:endParaRPr lang="ru-RU"/>
        </a:p>
      </dgm:t>
    </dgm:pt>
    <dgm:pt modelId="{A76930E5-5447-4939-9C4E-B9B0F2B5334C}">
      <dgm:prSet custT="1"/>
      <dgm:spPr/>
      <dgm:t>
        <a:bodyPr/>
        <a:lstStyle/>
        <a:p>
          <a:r>
            <a:rPr lang="ru-RU" sz="1400" dirty="0" smtClean="0"/>
            <a:t>Документы, удостоверяющие особые права </a:t>
          </a:r>
        </a:p>
      </dgm:t>
    </dgm:pt>
    <dgm:pt modelId="{AA0D16EB-6852-4EAF-BE47-AD3D545CDBC7}" type="parTrans" cxnId="{050AAB15-002B-4037-9A27-1E86165E76C9}">
      <dgm:prSet/>
      <dgm:spPr/>
      <dgm:t>
        <a:bodyPr/>
        <a:lstStyle/>
        <a:p>
          <a:endParaRPr lang="ru-RU"/>
        </a:p>
      </dgm:t>
    </dgm:pt>
    <dgm:pt modelId="{5199B475-E4EF-48CB-B201-3751B20D178A}" type="sibTrans" cxnId="{050AAB15-002B-4037-9A27-1E86165E76C9}">
      <dgm:prSet/>
      <dgm:spPr/>
      <dgm:t>
        <a:bodyPr/>
        <a:lstStyle/>
        <a:p>
          <a:endParaRPr lang="ru-RU"/>
        </a:p>
      </dgm:t>
    </dgm:pt>
    <dgm:pt modelId="{F488CCC3-3938-4093-ACA5-87D7DD6D4BE2}">
      <dgm:prSet custT="1"/>
      <dgm:spPr/>
      <dgm:t>
        <a:bodyPr/>
        <a:lstStyle/>
        <a:p>
          <a:r>
            <a:rPr lang="ru-RU" sz="1400" dirty="0" smtClean="0"/>
            <a:t>Фотографии</a:t>
          </a:r>
        </a:p>
      </dgm:t>
    </dgm:pt>
    <dgm:pt modelId="{FC80C8AF-CB91-4E48-A64C-F099C71933B1}" type="parTrans" cxnId="{7741054B-D670-4D9D-B3F5-41A3635B1260}">
      <dgm:prSet/>
      <dgm:spPr/>
      <dgm:t>
        <a:bodyPr/>
        <a:lstStyle/>
        <a:p>
          <a:endParaRPr lang="ru-RU"/>
        </a:p>
      </dgm:t>
    </dgm:pt>
    <dgm:pt modelId="{1EE31AFA-5737-455D-8543-03CF46582B24}" type="sibTrans" cxnId="{7741054B-D670-4D9D-B3F5-41A3635B1260}">
      <dgm:prSet/>
      <dgm:spPr/>
      <dgm:t>
        <a:bodyPr/>
        <a:lstStyle/>
        <a:p>
          <a:endParaRPr lang="ru-RU"/>
        </a:p>
      </dgm:t>
    </dgm:pt>
    <dgm:pt modelId="{8E08401D-53D3-4301-B829-52B9A7BE4A27}">
      <dgm:prSet custT="1"/>
      <dgm:spPr/>
      <dgm:t>
        <a:bodyPr/>
        <a:lstStyle/>
        <a:p>
          <a:r>
            <a:rPr lang="ru-RU" sz="1400" dirty="0" smtClean="0"/>
            <a:t>Медицинская справка 086-у</a:t>
          </a:r>
        </a:p>
      </dgm:t>
    </dgm:pt>
    <dgm:pt modelId="{B2834D66-5888-4936-8BED-7D073BFFF918}" type="parTrans" cxnId="{364E82F0-EE41-43F0-BA82-57BED8BC898B}">
      <dgm:prSet/>
      <dgm:spPr/>
      <dgm:t>
        <a:bodyPr/>
        <a:lstStyle/>
        <a:p>
          <a:endParaRPr lang="ru-RU"/>
        </a:p>
      </dgm:t>
    </dgm:pt>
    <dgm:pt modelId="{BE25E56A-D83D-4616-B742-1469B1BA584A}" type="sibTrans" cxnId="{364E82F0-EE41-43F0-BA82-57BED8BC898B}">
      <dgm:prSet/>
      <dgm:spPr/>
      <dgm:t>
        <a:bodyPr/>
        <a:lstStyle/>
        <a:p>
          <a:endParaRPr lang="ru-RU"/>
        </a:p>
      </dgm:t>
    </dgm:pt>
    <dgm:pt modelId="{273B169F-8C11-4650-94A2-6AD29F24BD57}">
      <dgm:prSet custT="1"/>
      <dgm:spPr/>
      <dgm:t>
        <a:bodyPr/>
        <a:lstStyle/>
        <a:p>
          <a:r>
            <a:rPr lang="ru-RU" sz="1400" dirty="0" smtClean="0"/>
            <a:t>5 вузов , в каждом по 3 направления подготовки</a:t>
          </a:r>
          <a:endParaRPr lang="ru-RU" sz="1400" b="1" dirty="0"/>
        </a:p>
      </dgm:t>
    </dgm:pt>
    <dgm:pt modelId="{12AEBDF5-33B2-4AF7-A846-D55B1DEB9A39}" type="parTrans" cxnId="{AB461B2B-C0BC-409B-9C31-FAD38BD103FD}">
      <dgm:prSet/>
      <dgm:spPr/>
      <dgm:t>
        <a:bodyPr/>
        <a:lstStyle/>
        <a:p>
          <a:endParaRPr lang="ru-RU"/>
        </a:p>
      </dgm:t>
    </dgm:pt>
    <dgm:pt modelId="{EC344884-C7BA-4773-9638-BA21A91DB564}" type="sibTrans" cxnId="{AB461B2B-C0BC-409B-9C31-FAD38BD103FD}">
      <dgm:prSet/>
      <dgm:spPr/>
      <dgm:t>
        <a:bodyPr/>
        <a:lstStyle/>
        <a:p>
          <a:endParaRPr lang="ru-RU"/>
        </a:p>
      </dgm:t>
    </dgm:pt>
    <dgm:pt modelId="{6A276DED-F367-4EF1-9E32-C5FAB457C29D}">
      <dgm:prSet custT="1"/>
      <dgm:spPr/>
      <dgm:t>
        <a:bodyPr/>
        <a:lstStyle/>
        <a:p>
          <a:r>
            <a:rPr lang="ru-RU" sz="1400" dirty="0" smtClean="0"/>
            <a:t>Независимо  от формы обучения и профиля подготовки </a:t>
          </a:r>
        </a:p>
      </dgm:t>
    </dgm:pt>
    <dgm:pt modelId="{5537358A-356E-4335-B9DE-F16D8976BE9F}" type="parTrans" cxnId="{228CF529-CFB0-487A-981E-F590402E0BBC}">
      <dgm:prSet/>
      <dgm:spPr/>
      <dgm:t>
        <a:bodyPr/>
        <a:lstStyle/>
        <a:p>
          <a:endParaRPr lang="ru-RU"/>
        </a:p>
      </dgm:t>
    </dgm:pt>
    <dgm:pt modelId="{D2753B5E-B46F-40D7-98CE-56728F319FBA}" type="sibTrans" cxnId="{228CF529-CFB0-487A-981E-F590402E0BBC}">
      <dgm:prSet/>
      <dgm:spPr/>
      <dgm:t>
        <a:bodyPr/>
        <a:lstStyle/>
        <a:p>
          <a:endParaRPr lang="ru-RU"/>
        </a:p>
      </dgm:t>
    </dgm:pt>
    <dgm:pt modelId="{7E6F0BD0-05FC-40A1-8EFC-5A03A5D5E579}">
      <dgm:prSet custT="1"/>
      <dgm:spPr/>
      <dgm:t>
        <a:bodyPr/>
        <a:lstStyle/>
        <a:p>
          <a:r>
            <a:rPr lang="ru-RU" sz="1600" b="1" dirty="0" smtClean="0"/>
            <a:t>Выбираем способ подачи документов</a:t>
          </a:r>
          <a:endParaRPr lang="ru-RU" sz="1600" dirty="0"/>
        </a:p>
      </dgm:t>
    </dgm:pt>
    <dgm:pt modelId="{C877DF3D-A652-4FA5-B774-0A7C449B406C}" type="parTrans" cxnId="{395DE9AD-527A-4A6F-902C-957F59BE3E92}">
      <dgm:prSet/>
      <dgm:spPr/>
      <dgm:t>
        <a:bodyPr/>
        <a:lstStyle/>
        <a:p>
          <a:endParaRPr lang="ru-RU"/>
        </a:p>
      </dgm:t>
    </dgm:pt>
    <dgm:pt modelId="{47F40765-858E-4D7B-BF7B-E230A45D15C1}" type="sibTrans" cxnId="{395DE9AD-527A-4A6F-902C-957F59BE3E92}">
      <dgm:prSet/>
      <dgm:spPr/>
      <dgm:t>
        <a:bodyPr/>
        <a:lstStyle/>
        <a:p>
          <a:endParaRPr lang="ru-RU"/>
        </a:p>
      </dgm:t>
    </dgm:pt>
    <dgm:pt modelId="{2E639633-0892-44DF-93A4-788B8C898D98}">
      <dgm:prSet custT="1"/>
      <dgm:spPr/>
      <dgm:t>
        <a:bodyPr/>
        <a:lstStyle/>
        <a:p>
          <a:r>
            <a:rPr lang="ru-RU" sz="1400" dirty="0" smtClean="0"/>
            <a:t>Отправить почтой, заказным письмом</a:t>
          </a:r>
          <a:endParaRPr lang="ru-RU" sz="1400" dirty="0"/>
        </a:p>
      </dgm:t>
    </dgm:pt>
    <dgm:pt modelId="{76C56F85-5859-4769-8468-991A99C809DD}" type="parTrans" cxnId="{E9B3BC3D-B3FB-4384-83CE-278F6CC41818}">
      <dgm:prSet/>
      <dgm:spPr/>
      <dgm:t>
        <a:bodyPr/>
        <a:lstStyle/>
        <a:p>
          <a:endParaRPr lang="ru-RU"/>
        </a:p>
      </dgm:t>
    </dgm:pt>
    <dgm:pt modelId="{F3BCE394-8ED1-415E-B564-C09A9A03C83B}" type="sibTrans" cxnId="{E9B3BC3D-B3FB-4384-83CE-278F6CC41818}">
      <dgm:prSet/>
      <dgm:spPr/>
      <dgm:t>
        <a:bodyPr/>
        <a:lstStyle/>
        <a:p>
          <a:endParaRPr lang="ru-RU"/>
        </a:p>
      </dgm:t>
    </dgm:pt>
    <dgm:pt modelId="{143F1B91-436D-4D24-B03F-9180051DA75A}">
      <dgm:prSet custT="1"/>
      <dgm:spPr/>
      <dgm:t>
        <a:bodyPr/>
        <a:lstStyle/>
        <a:p>
          <a:r>
            <a:rPr lang="ru-RU" sz="1400" dirty="0" smtClean="0"/>
            <a:t>Отправить официальной курьерской службой</a:t>
          </a:r>
          <a:endParaRPr lang="ru-RU" sz="1400" dirty="0"/>
        </a:p>
      </dgm:t>
    </dgm:pt>
    <dgm:pt modelId="{ED628572-AAF1-45A5-8970-B442D55EF766}" type="parTrans" cxnId="{3AD3BCEC-186F-4D27-8C89-B506FE21E53E}">
      <dgm:prSet/>
      <dgm:spPr/>
      <dgm:t>
        <a:bodyPr/>
        <a:lstStyle/>
        <a:p>
          <a:endParaRPr lang="ru-RU"/>
        </a:p>
      </dgm:t>
    </dgm:pt>
    <dgm:pt modelId="{F822D353-D05F-4B1E-9528-3E74496E4AC5}" type="sibTrans" cxnId="{3AD3BCEC-186F-4D27-8C89-B506FE21E53E}">
      <dgm:prSet/>
      <dgm:spPr/>
      <dgm:t>
        <a:bodyPr/>
        <a:lstStyle/>
        <a:p>
          <a:endParaRPr lang="ru-RU"/>
        </a:p>
      </dgm:t>
    </dgm:pt>
    <dgm:pt modelId="{6DA77553-195B-4741-992A-E4D6695493D0}">
      <dgm:prSet custT="1"/>
      <dgm:spPr/>
      <dgm:t>
        <a:bodyPr/>
        <a:lstStyle/>
        <a:p>
          <a:r>
            <a:rPr lang="ru-RU" sz="1400" dirty="0" smtClean="0"/>
            <a:t>Придти в приемную комиссию вуза</a:t>
          </a:r>
          <a:endParaRPr lang="ru-RU" sz="1400" dirty="0"/>
        </a:p>
      </dgm:t>
    </dgm:pt>
    <dgm:pt modelId="{74DD1F56-5834-4C08-AA48-38039CCF0756}" type="parTrans" cxnId="{9EE14D4C-C6C0-4094-B7EA-0D12407B995A}">
      <dgm:prSet/>
      <dgm:spPr/>
      <dgm:t>
        <a:bodyPr/>
        <a:lstStyle/>
        <a:p>
          <a:endParaRPr lang="ru-RU"/>
        </a:p>
      </dgm:t>
    </dgm:pt>
    <dgm:pt modelId="{8B9E3AAE-065C-47A3-96FC-0AE775DFCA4A}" type="sibTrans" cxnId="{9EE14D4C-C6C0-4094-B7EA-0D12407B995A}">
      <dgm:prSet/>
      <dgm:spPr/>
      <dgm:t>
        <a:bodyPr/>
        <a:lstStyle/>
        <a:p>
          <a:endParaRPr lang="ru-RU"/>
        </a:p>
      </dgm:t>
    </dgm:pt>
    <dgm:pt modelId="{3887807D-885F-4280-8C07-5FF68F47BDB2}">
      <dgm:prSet/>
      <dgm:spPr>
        <a:solidFill>
          <a:srgbClr val="DA00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4</a:t>
          </a:r>
          <a:endParaRPr lang="ru-RU" b="1" dirty="0">
            <a:solidFill>
              <a:schemeClr val="bg1"/>
            </a:solidFill>
          </a:endParaRPr>
        </a:p>
      </dgm:t>
    </dgm:pt>
    <dgm:pt modelId="{8571D744-D398-4161-9E2F-D6A38E4DB723}" type="parTrans" cxnId="{ED78C912-EFCC-43DB-8003-C3148F7CE9A7}">
      <dgm:prSet/>
      <dgm:spPr/>
      <dgm:t>
        <a:bodyPr/>
        <a:lstStyle/>
        <a:p>
          <a:endParaRPr lang="ru-RU"/>
        </a:p>
      </dgm:t>
    </dgm:pt>
    <dgm:pt modelId="{A12D1FCC-A10E-4F21-BD1B-A1B71C169A48}" type="sibTrans" cxnId="{ED78C912-EFCC-43DB-8003-C3148F7CE9A7}">
      <dgm:prSet/>
      <dgm:spPr/>
      <dgm:t>
        <a:bodyPr/>
        <a:lstStyle/>
        <a:p>
          <a:endParaRPr lang="ru-RU"/>
        </a:p>
      </dgm:t>
    </dgm:pt>
    <dgm:pt modelId="{1641DD0B-2A98-46D3-A2CA-B4E524D5A2DF}">
      <dgm:prSet custT="1"/>
      <dgm:spPr/>
      <dgm:t>
        <a:bodyPr/>
        <a:lstStyle/>
        <a:p>
          <a:r>
            <a:rPr lang="ru-RU" sz="1400" dirty="0" smtClean="0"/>
            <a:t>Успеваем подать документы в установленные законом сроки</a:t>
          </a:r>
          <a:endParaRPr lang="ru-RU" sz="1400" dirty="0"/>
        </a:p>
      </dgm:t>
    </dgm:pt>
    <dgm:pt modelId="{B18D6BFA-9C64-48CA-9F9E-8D1A64621004}" type="parTrans" cxnId="{AD438E16-AD02-4942-92B4-8CB2DE4120DF}">
      <dgm:prSet/>
      <dgm:spPr/>
      <dgm:t>
        <a:bodyPr/>
        <a:lstStyle/>
        <a:p>
          <a:endParaRPr lang="ru-RU"/>
        </a:p>
      </dgm:t>
    </dgm:pt>
    <dgm:pt modelId="{6E902A59-1EA4-49B0-9693-B3189DC73169}" type="sibTrans" cxnId="{AD438E16-AD02-4942-92B4-8CB2DE4120DF}">
      <dgm:prSet/>
      <dgm:spPr/>
      <dgm:t>
        <a:bodyPr/>
        <a:lstStyle/>
        <a:p>
          <a:endParaRPr lang="ru-RU"/>
        </a:p>
      </dgm:t>
    </dgm:pt>
    <dgm:pt modelId="{AB600C73-E970-4D40-B089-E709323A7327}">
      <dgm:prSet custT="1"/>
      <dgm:spPr/>
      <dgm:t>
        <a:bodyPr/>
        <a:lstStyle/>
        <a:p>
          <a:r>
            <a:rPr lang="ru-RU" sz="1400" dirty="0" smtClean="0"/>
            <a:t>Зачисление не зависит от времени подачи документов</a:t>
          </a:r>
          <a:endParaRPr lang="ru-RU" sz="1400" dirty="0"/>
        </a:p>
      </dgm:t>
    </dgm:pt>
    <dgm:pt modelId="{3B40D942-7F54-4907-975A-2F48560312C4}" type="parTrans" cxnId="{FC868F25-BB84-4897-B36B-C27BE55F0B49}">
      <dgm:prSet/>
      <dgm:spPr/>
      <dgm:t>
        <a:bodyPr/>
        <a:lstStyle/>
        <a:p>
          <a:endParaRPr lang="ru-RU"/>
        </a:p>
      </dgm:t>
    </dgm:pt>
    <dgm:pt modelId="{53ED0071-0372-4857-A1B8-0C6E1C5D7EB9}" type="sibTrans" cxnId="{FC868F25-BB84-4897-B36B-C27BE55F0B49}">
      <dgm:prSet/>
      <dgm:spPr/>
      <dgm:t>
        <a:bodyPr/>
        <a:lstStyle/>
        <a:p>
          <a:endParaRPr lang="ru-RU"/>
        </a:p>
      </dgm:t>
    </dgm:pt>
    <dgm:pt modelId="{C70E2F8F-0E4A-4607-A2A6-D8CE23A6B8E2}" type="pres">
      <dgm:prSet presAssocID="{A82DB277-F00F-47DC-B7E7-8CD2C02AA7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7BA4D-8992-429A-9970-B083581E820E}" type="pres">
      <dgm:prSet presAssocID="{5C749A8D-2657-44C2-B2A9-800F1DB5795C}" presName="composite" presStyleCnt="0"/>
      <dgm:spPr/>
    </dgm:pt>
    <dgm:pt modelId="{53DD40A1-C391-4D9D-A421-D6030C225C93}" type="pres">
      <dgm:prSet presAssocID="{5C749A8D-2657-44C2-B2A9-800F1DB5795C}" presName="parentText" presStyleLbl="alignNode1" presStyleIdx="0" presStyleCnt="4" custScaleY="1304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869AB-B244-42AF-88B1-479E21D41E8B}" type="pres">
      <dgm:prSet presAssocID="{5C749A8D-2657-44C2-B2A9-800F1DB5795C}" presName="descendantText" presStyleLbl="alignAcc1" presStyleIdx="0" presStyleCnt="4" custScaleY="218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E31F0-C3AE-460B-AE4B-8631FF2DB6C0}" type="pres">
      <dgm:prSet presAssocID="{10D0DF6C-0D53-46EB-8768-3EE5FF21DAD7}" presName="sp" presStyleCnt="0"/>
      <dgm:spPr/>
    </dgm:pt>
    <dgm:pt modelId="{68DE5D68-DD45-4B8A-9435-0B1395E57D79}" type="pres">
      <dgm:prSet presAssocID="{767CD951-C64E-44EC-9FFE-A0E9F53859D7}" presName="composite" presStyleCnt="0"/>
      <dgm:spPr/>
    </dgm:pt>
    <dgm:pt modelId="{881C68B3-A876-4BBD-9E05-9F46E976E7A3}" type="pres">
      <dgm:prSet presAssocID="{767CD951-C64E-44EC-9FFE-A0E9F53859D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38D64-4A44-4AE3-8745-FB82C43545D9}" type="pres">
      <dgm:prSet presAssocID="{767CD951-C64E-44EC-9FFE-A0E9F53859D7}" presName="descendantText" presStyleLbl="alignAcc1" presStyleIdx="1" presStyleCnt="4" custScaleY="100000" custLinFactNeighborX="700" custLinFactNeighborY="13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9891F-402B-437A-BF5A-BDEA380B580E}" type="pres">
      <dgm:prSet presAssocID="{C2C36D9F-F762-4BAA-A774-6E531FDDA88B}" presName="sp" presStyleCnt="0"/>
      <dgm:spPr/>
    </dgm:pt>
    <dgm:pt modelId="{C7E92746-8002-4D7E-A5C9-2F6D4F7F8A33}" type="pres">
      <dgm:prSet presAssocID="{0175C6DA-01FB-48F8-8A2A-A18EB2EF23C1}" presName="composite" presStyleCnt="0"/>
      <dgm:spPr/>
    </dgm:pt>
    <dgm:pt modelId="{EC1C324A-B7EA-465C-AA8D-3DC18D6401FF}" type="pres">
      <dgm:prSet presAssocID="{0175C6DA-01FB-48F8-8A2A-A18EB2EF23C1}" presName="parentText" presStyleLbl="alignNode1" presStyleIdx="2" presStyleCnt="4" custLinFactNeighborX="0" custLinFactNeighborY="-28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6BB14-8C87-443D-9970-D96B1B8BF260}" type="pres">
      <dgm:prSet presAssocID="{0175C6DA-01FB-48F8-8A2A-A18EB2EF23C1}" presName="descendantText" presStyleLbl="alignAcc1" presStyleIdx="2" presStyleCnt="4" custScaleY="142026" custLinFactNeighborX="3279" custLinFactNeighborY="-4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AFDD8-BA40-4AF3-BC1E-6C93323BFAFB}" type="pres">
      <dgm:prSet presAssocID="{82ECD445-C68C-47A4-91B3-A99D3B698359}" presName="sp" presStyleCnt="0"/>
      <dgm:spPr/>
    </dgm:pt>
    <dgm:pt modelId="{82144670-05E5-49A0-A14B-0A5178CD4D90}" type="pres">
      <dgm:prSet presAssocID="{3887807D-885F-4280-8C07-5FF68F47BDB2}" presName="composite" presStyleCnt="0"/>
      <dgm:spPr/>
    </dgm:pt>
    <dgm:pt modelId="{27B04EE3-DBB1-410E-83D6-9DF986C9F121}" type="pres">
      <dgm:prSet presAssocID="{3887807D-885F-4280-8C07-5FF68F47BDB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C6919-3763-4A43-A3FA-B6597866485D}" type="pres">
      <dgm:prSet presAssocID="{3887807D-885F-4280-8C07-5FF68F47BDB2}" presName="descendantText" presStyleLbl="alignAcc1" presStyleIdx="3" presStyleCnt="4" custScaleY="147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523B6-5677-4143-871A-E696D4D72E21}" type="presOf" srcId="{273B169F-8C11-4650-94A2-6AD29F24BD57}" destId="{16338D64-4A44-4AE3-8745-FB82C43545D9}" srcOrd="0" destOrd="1" presId="urn:microsoft.com/office/officeart/2005/8/layout/chevron2"/>
    <dgm:cxn modelId="{DD4135C2-8172-4FEC-86EE-62DDF2C1FD8B}" type="presOf" srcId="{C046FDC4-9889-416D-B7B0-88A9EB42932C}" destId="{11C869AB-B244-42AF-88B1-479E21D41E8B}" srcOrd="0" destOrd="1" presId="urn:microsoft.com/office/officeart/2005/8/layout/chevron2"/>
    <dgm:cxn modelId="{DC6843A2-7168-44D3-825B-F0B52047EA06}" type="presOf" srcId="{AFE0D7FF-A80B-4A2E-B6C5-BD6969187FA7}" destId="{16338D64-4A44-4AE3-8745-FB82C43545D9}" srcOrd="0" destOrd="0" presId="urn:microsoft.com/office/officeart/2005/8/layout/chevron2"/>
    <dgm:cxn modelId="{50D27A1E-FDE7-4BE8-9282-F931E7E0E236}" type="presOf" srcId="{B665F99F-8671-4E4C-A0C2-67E214E8130A}" destId="{11C869AB-B244-42AF-88B1-479E21D41E8B}" srcOrd="0" destOrd="7" presId="urn:microsoft.com/office/officeart/2005/8/layout/chevron2"/>
    <dgm:cxn modelId="{228CF529-CFB0-487A-981E-F590402E0BBC}" srcId="{767CD951-C64E-44EC-9FFE-A0E9F53859D7}" destId="{6A276DED-F367-4EF1-9E32-C5FAB457C29D}" srcOrd="2" destOrd="0" parTransId="{5537358A-356E-4335-B9DE-F16D8976BE9F}" sibTransId="{D2753B5E-B46F-40D7-98CE-56728F319FBA}"/>
    <dgm:cxn modelId="{FC868F25-BB84-4897-B36B-C27BE55F0B49}" srcId="{3887807D-885F-4280-8C07-5FF68F47BDB2}" destId="{AB600C73-E970-4D40-B089-E709323A7327}" srcOrd="1" destOrd="0" parTransId="{3B40D942-7F54-4907-975A-2F48560312C4}" sibTransId="{53ED0071-0372-4857-A1B8-0C6E1C5D7EB9}"/>
    <dgm:cxn modelId="{050AAB15-002B-4037-9A27-1E86165E76C9}" srcId="{5C749A8D-2657-44C2-B2A9-800F1DB5795C}" destId="{A76930E5-5447-4939-9C4E-B9B0F2B5334C}" srcOrd="6" destOrd="0" parTransId="{AA0D16EB-6852-4EAF-BE47-AD3D545CDBC7}" sibTransId="{5199B475-E4EF-48CB-B201-3751B20D178A}"/>
    <dgm:cxn modelId="{9DD16957-FE63-438C-8AC9-7F0A88CBD206}" type="presOf" srcId="{6A276DED-F367-4EF1-9E32-C5FAB457C29D}" destId="{16338D64-4A44-4AE3-8745-FB82C43545D9}" srcOrd="0" destOrd="2" presId="urn:microsoft.com/office/officeart/2005/8/layout/chevron2"/>
    <dgm:cxn modelId="{30EBCD76-0F62-4EC8-A8F0-92A0CDD8473A}" type="presOf" srcId="{5C749A8D-2657-44C2-B2A9-800F1DB5795C}" destId="{53DD40A1-C391-4D9D-A421-D6030C225C93}" srcOrd="0" destOrd="0" presId="urn:microsoft.com/office/officeart/2005/8/layout/chevron2"/>
    <dgm:cxn modelId="{CE3040E6-60D4-4A1B-BDF9-4CB857B92CB8}" srcId="{767CD951-C64E-44EC-9FFE-A0E9F53859D7}" destId="{AFE0D7FF-A80B-4A2E-B6C5-BD6969187FA7}" srcOrd="0" destOrd="0" parTransId="{BB01E730-E8C1-4706-BE99-18C65B9ADC01}" sibTransId="{93035CC9-861C-478E-965B-FA885EBDD23A}"/>
    <dgm:cxn modelId="{7741054B-D670-4D9D-B3F5-41A3635B1260}" srcId="{5C749A8D-2657-44C2-B2A9-800F1DB5795C}" destId="{F488CCC3-3938-4093-ACA5-87D7DD6D4BE2}" srcOrd="4" destOrd="0" parTransId="{FC80C8AF-CB91-4E48-A64C-F099C71933B1}" sibTransId="{1EE31AFA-5737-455D-8543-03CF46582B24}"/>
    <dgm:cxn modelId="{E5262370-2F1B-4653-80E9-ED4981CF4298}" srcId="{767CD951-C64E-44EC-9FFE-A0E9F53859D7}" destId="{90A71A5A-DA73-4D46-BE16-D5AC439825C9}" srcOrd="3" destOrd="0" parTransId="{CE7BFCF9-2B95-4FC3-A075-D782E123D071}" sibTransId="{913C1553-5D25-48F6-9809-A18A5C9769A4}"/>
    <dgm:cxn modelId="{395DE9AD-527A-4A6F-902C-957F59BE3E92}" srcId="{0175C6DA-01FB-48F8-8A2A-A18EB2EF23C1}" destId="{7E6F0BD0-05FC-40A1-8EFC-5A03A5D5E579}" srcOrd="0" destOrd="0" parTransId="{C877DF3D-A652-4FA5-B774-0A7C449B406C}" sibTransId="{47F40765-858E-4D7B-BF7B-E230A45D15C1}"/>
    <dgm:cxn modelId="{E887CF48-8FC6-4F3B-9981-0BE58062DD61}" srcId="{5C749A8D-2657-44C2-B2A9-800F1DB5795C}" destId="{7926C028-5886-4979-9830-D804C36C2C16}" srcOrd="2" destOrd="0" parTransId="{9FF3B661-9960-49B8-A9EB-C04202BDB97E}" sibTransId="{EC6406B5-CA0D-44A2-A4F3-AD6607B12143}"/>
    <dgm:cxn modelId="{7C54A7D6-C828-4148-8E63-48E78D538072}" type="presOf" srcId="{143F1B91-436D-4D24-B03F-9180051DA75A}" destId="{1446BB14-8C87-443D-9970-D96B1B8BF260}" srcOrd="0" destOrd="2" presId="urn:microsoft.com/office/officeart/2005/8/layout/chevron2"/>
    <dgm:cxn modelId="{453413C8-5B2E-4C11-BC52-487860D05B6B}" type="presOf" srcId="{8E08401D-53D3-4301-B829-52B9A7BE4A27}" destId="{11C869AB-B244-42AF-88B1-479E21D41E8B}" srcOrd="0" destOrd="5" presId="urn:microsoft.com/office/officeart/2005/8/layout/chevron2"/>
    <dgm:cxn modelId="{24E1DD9A-0D22-4D40-8C22-384F31B3BFC6}" type="presOf" srcId="{A76930E5-5447-4939-9C4E-B9B0F2B5334C}" destId="{11C869AB-B244-42AF-88B1-479E21D41E8B}" srcOrd="0" destOrd="6" presId="urn:microsoft.com/office/officeart/2005/8/layout/chevron2"/>
    <dgm:cxn modelId="{C994C2E7-CEE6-45B9-8BD0-F97307E28C7F}" srcId="{5C749A8D-2657-44C2-B2A9-800F1DB5795C}" destId="{B665F99F-8671-4E4C-A0C2-67E214E8130A}" srcOrd="7" destOrd="0" parTransId="{2F1F402A-25A1-492D-8C0A-74A48AAFB4E5}" sibTransId="{DEF843C0-E384-4E38-9CD0-7ADB2F65F535}"/>
    <dgm:cxn modelId="{815119F8-FD86-45BD-A1C0-FFAF88150A96}" srcId="{A82DB277-F00F-47DC-B7E7-8CD2C02AA7AA}" destId="{5C749A8D-2657-44C2-B2A9-800F1DB5795C}" srcOrd="0" destOrd="0" parTransId="{AA454F14-A997-4C75-A9BD-5580AFCFC3E6}" sibTransId="{10D0DF6C-0D53-46EB-8768-3EE5FF21DAD7}"/>
    <dgm:cxn modelId="{AD438E16-AD02-4942-92B4-8CB2DE4120DF}" srcId="{3887807D-885F-4280-8C07-5FF68F47BDB2}" destId="{1641DD0B-2A98-46D3-A2CA-B4E524D5A2DF}" srcOrd="0" destOrd="0" parTransId="{B18D6BFA-9C64-48CA-9F9E-8D1A64621004}" sibTransId="{6E902A59-1EA4-49B0-9693-B3189DC73169}"/>
    <dgm:cxn modelId="{55124FF4-8DEC-4B76-B1C3-081D2391F4F5}" type="presOf" srcId="{F6A7D256-6287-441C-9033-1A02582C6483}" destId="{11C869AB-B244-42AF-88B1-479E21D41E8B}" srcOrd="0" destOrd="0" presId="urn:microsoft.com/office/officeart/2005/8/layout/chevron2"/>
    <dgm:cxn modelId="{E2A199ED-AC3A-476A-9344-2901C35FA160}" srcId="{5C749A8D-2657-44C2-B2A9-800F1DB5795C}" destId="{70E0AA7C-88E1-4E79-9FFD-5BA2FE1DF954}" srcOrd="3" destOrd="0" parTransId="{FDE16EAF-223C-4828-B4CA-15BA8B992F9A}" sibTransId="{FD9FB133-A321-4680-BED7-42F0E89D3DDD}"/>
    <dgm:cxn modelId="{2BDCFB8D-91C9-43D0-8581-621D5A387EA2}" type="presOf" srcId="{7926C028-5886-4979-9830-D804C36C2C16}" destId="{11C869AB-B244-42AF-88B1-479E21D41E8B}" srcOrd="0" destOrd="2" presId="urn:microsoft.com/office/officeart/2005/8/layout/chevron2"/>
    <dgm:cxn modelId="{6C3307FE-05FB-41C1-BCD0-38245AC72E7D}" type="presOf" srcId="{AB600C73-E970-4D40-B089-E709323A7327}" destId="{716C6919-3763-4A43-A3FA-B6597866485D}" srcOrd="0" destOrd="1" presId="urn:microsoft.com/office/officeart/2005/8/layout/chevron2"/>
    <dgm:cxn modelId="{9EE14D4C-C6C0-4094-B7EA-0D12407B995A}" srcId="{0175C6DA-01FB-48F8-8A2A-A18EB2EF23C1}" destId="{6DA77553-195B-4741-992A-E4D6695493D0}" srcOrd="3" destOrd="0" parTransId="{74DD1F56-5834-4C08-AA48-38039CCF0756}" sibTransId="{8B9E3AAE-065C-47A3-96FC-0AE775DFCA4A}"/>
    <dgm:cxn modelId="{E9B3BC3D-B3FB-4384-83CE-278F6CC41818}" srcId="{0175C6DA-01FB-48F8-8A2A-A18EB2EF23C1}" destId="{2E639633-0892-44DF-93A4-788B8C898D98}" srcOrd="1" destOrd="0" parTransId="{76C56F85-5859-4769-8468-991A99C809DD}" sibTransId="{F3BCE394-8ED1-415E-B564-C09A9A03C83B}"/>
    <dgm:cxn modelId="{4EDA8584-CF4E-4BA1-BB67-231311A0BE7B}" type="presOf" srcId="{1641DD0B-2A98-46D3-A2CA-B4E524D5A2DF}" destId="{716C6919-3763-4A43-A3FA-B6597866485D}" srcOrd="0" destOrd="0" presId="urn:microsoft.com/office/officeart/2005/8/layout/chevron2"/>
    <dgm:cxn modelId="{FDE74064-C7D2-43CE-B798-95E21742FC5D}" type="presOf" srcId="{2E639633-0892-44DF-93A4-788B8C898D98}" destId="{1446BB14-8C87-443D-9970-D96B1B8BF260}" srcOrd="0" destOrd="1" presId="urn:microsoft.com/office/officeart/2005/8/layout/chevron2"/>
    <dgm:cxn modelId="{ED78C912-EFCC-43DB-8003-C3148F7CE9A7}" srcId="{A82DB277-F00F-47DC-B7E7-8CD2C02AA7AA}" destId="{3887807D-885F-4280-8C07-5FF68F47BDB2}" srcOrd="3" destOrd="0" parTransId="{8571D744-D398-4161-9E2F-D6A38E4DB723}" sibTransId="{A12D1FCC-A10E-4F21-BD1B-A1B71C169A48}"/>
    <dgm:cxn modelId="{7B31B6DD-1CE0-4D5E-9349-C9D6D764D087}" type="presOf" srcId="{F488CCC3-3938-4093-ACA5-87D7DD6D4BE2}" destId="{11C869AB-B244-42AF-88B1-479E21D41E8B}" srcOrd="0" destOrd="4" presId="urn:microsoft.com/office/officeart/2005/8/layout/chevron2"/>
    <dgm:cxn modelId="{40A4E3E3-F3C0-4EDA-9F31-C4358F2791AD}" srcId="{A82DB277-F00F-47DC-B7E7-8CD2C02AA7AA}" destId="{0175C6DA-01FB-48F8-8A2A-A18EB2EF23C1}" srcOrd="2" destOrd="0" parTransId="{C4E7AC47-FB85-42EA-86C7-3FBD236F0FB3}" sibTransId="{82ECD445-C68C-47A4-91B3-A99D3B698359}"/>
    <dgm:cxn modelId="{3AD3BCEC-186F-4D27-8C89-B506FE21E53E}" srcId="{0175C6DA-01FB-48F8-8A2A-A18EB2EF23C1}" destId="{143F1B91-436D-4D24-B03F-9180051DA75A}" srcOrd="2" destOrd="0" parTransId="{ED628572-AAF1-45A5-8970-B442D55EF766}" sibTransId="{F822D353-D05F-4B1E-9528-3E74496E4AC5}"/>
    <dgm:cxn modelId="{EA764906-7DF2-42FF-B65A-05874336D728}" srcId="{5C749A8D-2657-44C2-B2A9-800F1DB5795C}" destId="{F6A7D256-6287-441C-9033-1A02582C6483}" srcOrd="0" destOrd="0" parTransId="{78954C40-146E-4645-85A7-BBA2D9FA40FB}" sibTransId="{16C6C245-4BB5-4F91-B888-0599B03C7D49}"/>
    <dgm:cxn modelId="{D4BCBEAC-4675-4CBA-BDC4-64EC41DE46FB}" type="presOf" srcId="{A82DB277-F00F-47DC-B7E7-8CD2C02AA7AA}" destId="{C70E2F8F-0E4A-4607-A2A6-D8CE23A6B8E2}" srcOrd="0" destOrd="0" presId="urn:microsoft.com/office/officeart/2005/8/layout/chevron2"/>
    <dgm:cxn modelId="{1C99B55A-6EBA-4870-95C8-22637E8C73E9}" type="presOf" srcId="{90A71A5A-DA73-4D46-BE16-D5AC439825C9}" destId="{16338D64-4A44-4AE3-8745-FB82C43545D9}" srcOrd="0" destOrd="3" presId="urn:microsoft.com/office/officeart/2005/8/layout/chevron2"/>
    <dgm:cxn modelId="{8B6CA96C-EAB6-46F5-A11F-70EB2F7A9D51}" type="presOf" srcId="{7E6F0BD0-05FC-40A1-8EFC-5A03A5D5E579}" destId="{1446BB14-8C87-443D-9970-D96B1B8BF260}" srcOrd="0" destOrd="0" presId="urn:microsoft.com/office/officeart/2005/8/layout/chevron2"/>
    <dgm:cxn modelId="{C60DC641-2270-4B4D-9A5D-54BC75438C0B}" type="presOf" srcId="{767CD951-C64E-44EC-9FFE-A0E9F53859D7}" destId="{881C68B3-A876-4BBD-9E05-9F46E976E7A3}" srcOrd="0" destOrd="0" presId="urn:microsoft.com/office/officeart/2005/8/layout/chevron2"/>
    <dgm:cxn modelId="{A66655B2-0BF2-448F-B89F-2081BE0DF747}" type="presOf" srcId="{6DA77553-195B-4741-992A-E4D6695493D0}" destId="{1446BB14-8C87-443D-9970-D96B1B8BF260}" srcOrd="0" destOrd="3" presId="urn:microsoft.com/office/officeart/2005/8/layout/chevron2"/>
    <dgm:cxn modelId="{CD626B5D-A779-440B-9D13-8F3D3355B706}" type="presOf" srcId="{3887807D-885F-4280-8C07-5FF68F47BDB2}" destId="{27B04EE3-DBB1-410E-83D6-9DF986C9F121}" srcOrd="0" destOrd="0" presId="urn:microsoft.com/office/officeart/2005/8/layout/chevron2"/>
    <dgm:cxn modelId="{AB461B2B-C0BC-409B-9C31-FAD38BD103FD}" srcId="{767CD951-C64E-44EC-9FFE-A0E9F53859D7}" destId="{273B169F-8C11-4650-94A2-6AD29F24BD57}" srcOrd="1" destOrd="0" parTransId="{12AEBDF5-33B2-4AF7-A846-D55B1DEB9A39}" sibTransId="{EC344884-C7BA-4773-9638-BA21A91DB564}"/>
    <dgm:cxn modelId="{4616162E-C06A-433D-941C-C8927BB606A7}" type="presOf" srcId="{70E0AA7C-88E1-4E79-9FFD-5BA2FE1DF954}" destId="{11C869AB-B244-42AF-88B1-479E21D41E8B}" srcOrd="0" destOrd="3" presId="urn:microsoft.com/office/officeart/2005/8/layout/chevron2"/>
    <dgm:cxn modelId="{A97454A3-B9A3-4250-9F12-6829D53C06CC}" srcId="{5C749A8D-2657-44C2-B2A9-800F1DB5795C}" destId="{C046FDC4-9889-416D-B7B0-88A9EB42932C}" srcOrd="1" destOrd="0" parTransId="{7A4E80E6-219F-4DDF-A07C-577B12EEFD90}" sibTransId="{9316A43D-9BE3-46C8-B79F-C8551F2B535B}"/>
    <dgm:cxn modelId="{9ED3CC20-ECA3-48B3-AC72-CA39BCB4009C}" type="presOf" srcId="{0175C6DA-01FB-48F8-8A2A-A18EB2EF23C1}" destId="{EC1C324A-B7EA-465C-AA8D-3DC18D6401FF}" srcOrd="0" destOrd="0" presId="urn:microsoft.com/office/officeart/2005/8/layout/chevron2"/>
    <dgm:cxn modelId="{870B2405-8794-46EE-808E-498C21E083F9}" srcId="{A82DB277-F00F-47DC-B7E7-8CD2C02AA7AA}" destId="{767CD951-C64E-44EC-9FFE-A0E9F53859D7}" srcOrd="1" destOrd="0" parTransId="{D958C99F-823B-40B1-9F84-9D0AFAD8A8FB}" sibTransId="{C2C36D9F-F762-4BAA-A774-6E531FDDA88B}"/>
    <dgm:cxn modelId="{364E82F0-EE41-43F0-BA82-57BED8BC898B}" srcId="{5C749A8D-2657-44C2-B2A9-800F1DB5795C}" destId="{8E08401D-53D3-4301-B829-52B9A7BE4A27}" srcOrd="5" destOrd="0" parTransId="{B2834D66-5888-4936-8BED-7D073BFFF918}" sibTransId="{BE25E56A-D83D-4616-B742-1469B1BA584A}"/>
    <dgm:cxn modelId="{1EB4F9B8-4CB7-4224-BBA8-C40EE23803C2}" type="presParOf" srcId="{C70E2F8F-0E4A-4607-A2A6-D8CE23A6B8E2}" destId="{0EB7BA4D-8992-429A-9970-B083581E820E}" srcOrd="0" destOrd="0" presId="urn:microsoft.com/office/officeart/2005/8/layout/chevron2"/>
    <dgm:cxn modelId="{C7370A01-4A58-4269-A49A-00991C4BAAE3}" type="presParOf" srcId="{0EB7BA4D-8992-429A-9970-B083581E820E}" destId="{53DD40A1-C391-4D9D-A421-D6030C225C93}" srcOrd="0" destOrd="0" presId="urn:microsoft.com/office/officeart/2005/8/layout/chevron2"/>
    <dgm:cxn modelId="{C592D27E-179D-4AFD-BDAE-092CCC29C810}" type="presParOf" srcId="{0EB7BA4D-8992-429A-9970-B083581E820E}" destId="{11C869AB-B244-42AF-88B1-479E21D41E8B}" srcOrd="1" destOrd="0" presId="urn:microsoft.com/office/officeart/2005/8/layout/chevron2"/>
    <dgm:cxn modelId="{F2C4C94B-4C6D-48BA-8810-15D5640D304C}" type="presParOf" srcId="{C70E2F8F-0E4A-4607-A2A6-D8CE23A6B8E2}" destId="{C40E31F0-C3AE-460B-AE4B-8631FF2DB6C0}" srcOrd="1" destOrd="0" presId="urn:microsoft.com/office/officeart/2005/8/layout/chevron2"/>
    <dgm:cxn modelId="{2525A670-9DD6-46F7-857B-18D4D88EB870}" type="presParOf" srcId="{C70E2F8F-0E4A-4607-A2A6-D8CE23A6B8E2}" destId="{68DE5D68-DD45-4B8A-9435-0B1395E57D79}" srcOrd="2" destOrd="0" presId="urn:microsoft.com/office/officeart/2005/8/layout/chevron2"/>
    <dgm:cxn modelId="{E0ECDECF-952A-4075-8E19-ECE3B4A3FD79}" type="presParOf" srcId="{68DE5D68-DD45-4B8A-9435-0B1395E57D79}" destId="{881C68B3-A876-4BBD-9E05-9F46E976E7A3}" srcOrd="0" destOrd="0" presId="urn:microsoft.com/office/officeart/2005/8/layout/chevron2"/>
    <dgm:cxn modelId="{B9D1C9EE-2313-41EB-8487-E439D82A5B0E}" type="presParOf" srcId="{68DE5D68-DD45-4B8A-9435-0B1395E57D79}" destId="{16338D64-4A44-4AE3-8745-FB82C43545D9}" srcOrd="1" destOrd="0" presId="urn:microsoft.com/office/officeart/2005/8/layout/chevron2"/>
    <dgm:cxn modelId="{380290AD-C6D9-4C0B-A7D9-E190CB6B017C}" type="presParOf" srcId="{C70E2F8F-0E4A-4607-A2A6-D8CE23A6B8E2}" destId="{E5D9891F-402B-437A-BF5A-BDEA380B580E}" srcOrd="3" destOrd="0" presId="urn:microsoft.com/office/officeart/2005/8/layout/chevron2"/>
    <dgm:cxn modelId="{2234003D-A20F-4030-908A-CBD1FF6A529E}" type="presParOf" srcId="{C70E2F8F-0E4A-4607-A2A6-D8CE23A6B8E2}" destId="{C7E92746-8002-4D7E-A5C9-2F6D4F7F8A33}" srcOrd="4" destOrd="0" presId="urn:microsoft.com/office/officeart/2005/8/layout/chevron2"/>
    <dgm:cxn modelId="{75391EA0-D69F-4D17-81AC-CD1A9E86C0DB}" type="presParOf" srcId="{C7E92746-8002-4D7E-A5C9-2F6D4F7F8A33}" destId="{EC1C324A-B7EA-465C-AA8D-3DC18D6401FF}" srcOrd="0" destOrd="0" presId="urn:microsoft.com/office/officeart/2005/8/layout/chevron2"/>
    <dgm:cxn modelId="{C0FD12B2-A4D1-47D7-99AF-E45163528A32}" type="presParOf" srcId="{C7E92746-8002-4D7E-A5C9-2F6D4F7F8A33}" destId="{1446BB14-8C87-443D-9970-D96B1B8BF260}" srcOrd="1" destOrd="0" presId="urn:microsoft.com/office/officeart/2005/8/layout/chevron2"/>
    <dgm:cxn modelId="{6AB6C858-65E6-4767-8D5C-8FB3EAE97741}" type="presParOf" srcId="{C70E2F8F-0E4A-4607-A2A6-D8CE23A6B8E2}" destId="{017AFDD8-BA40-4AF3-BC1E-6C93323BFAFB}" srcOrd="5" destOrd="0" presId="urn:microsoft.com/office/officeart/2005/8/layout/chevron2"/>
    <dgm:cxn modelId="{F224E4F0-2B2C-45D0-A546-4D7A60E221A1}" type="presParOf" srcId="{C70E2F8F-0E4A-4607-A2A6-D8CE23A6B8E2}" destId="{82144670-05E5-49A0-A14B-0A5178CD4D90}" srcOrd="6" destOrd="0" presId="urn:microsoft.com/office/officeart/2005/8/layout/chevron2"/>
    <dgm:cxn modelId="{98BACA77-C52F-4F8E-9F71-5F47039D2063}" type="presParOf" srcId="{82144670-05E5-49A0-A14B-0A5178CD4D90}" destId="{27B04EE3-DBB1-410E-83D6-9DF986C9F121}" srcOrd="0" destOrd="0" presId="urn:microsoft.com/office/officeart/2005/8/layout/chevron2"/>
    <dgm:cxn modelId="{3793FB9A-95FF-4491-8FA2-B3B526ADC2DC}" type="presParOf" srcId="{82144670-05E5-49A0-A14B-0A5178CD4D90}" destId="{716C6919-3763-4A43-A3FA-B6597866485D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2DB277-F00F-47DC-B7E7-8CD2C02AA7AA}" type="doc">
      <dgm:prSet loTypeId="urn:microsoft.com/office/officeart/2005/8/layout/chevron2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C749A8D-2657-44C2-B2A9-800F1DB5795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A454F14-A997-4C75-A9BD-5580AFCFC3E6}" type="parTrans" cxnId="{815119F8-FD86-45BD-A1C0-FFAF88150A96}">
      <dgm:prSet/>
      <dgm:spPr/>
      <dgm:t>
        <a:bodyPr/>
        <a:lstStyle/>
        <a:p>
          <a:endParaRPr lang="ru-RU"/>
        </a:p>
      </dgm:t>
    </dgm:pt>
    <dgm:pt modelId="{10D0DF6C-0D53-46EB-8768-3EE5FF21DAD7}" type="sibTrans" cxnId="{815119F8-FD86-45BD-A1C0-FFAF88150A96}">
      <dgm:prSet/>
      <dgm:spPr/>
      <dgm:t>
        <a:bodyPr/>
        <a:lstStyle/>
        <a:p>
          <a:endParaRPr lang="ru-RU"/>
        </a:p>
      </dgm:t>
    </dgm:pt>
    <dgm:pt modelId="{F6A7D256-6287-441C-9033-1A02582C6483}">
      <dgm:prSet phldrT="[Текст]" custT="1"/>
      <dgm:spPr/>
      <dgm:t>
        <a:bodyPr lIns="360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/>
        </a:p>
      </dgm:t>
    </dgm:pt>
    <dgm:pt modelId="{78954C40-146E-4645-85A7-BBA2D9FA40FB}" type="parTrans" cxnId="{EA764906-7DF2-42FF-B65A-05874336D728}">
      <dgm:prSet/>
      <dgm:spPr/>
      <dgm:t>
        <a:bodyPr/>
        <a:lstStyle/>
        <a:p>
          <a:endParaRPr lang="ru-RU"/>
        </a:p>
      </dgm:t>
    </dgm:pt>
    <dgm:pt modelId="{16C6C245-4BB5-4F91-B888-0599B03C7D49}" type="sibTrans" cxnId="{EA764906-7DF2-42FF-B65A-05874336D728}">
      <dgm:prSet/>
      <dgm:spPr/>
      <dgm:t>
        <a:bodyPr/>
        <a:lstStyle/>
        <a:p>
          <a:endParaRPr lang="ru-RU"/>
        </a:p>
      </dgm:t>
    </dgm:pt>
    <dgm:pt modelId="{767CD951-C64E-44EC-9FFE-A0E9F53859D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958C99F-823B-40B1-9F84-9D0AFAD8A8FB}" type="parTrans" cxnId="{870B2405-8794-46EE-808E-498C21E083F9}">
      <dgm:prSet/>
      <dgm:spPr/>
      <dgm:t>
        <a:bodyPr/>
        <a:lstStyle/>
        <a:p>
          <a:endParaRPr lang="ru-RU"/>
        </a:p>
      </dgm:t>
    </dgm:pt>
    <dgm:pt modelId="{C2C36D9F-F762-4BAA-A774-6E531FDDA88B}" type="sibTrans" cxnId="{870B2405-8794-46EE-808E-498C21E083F9}">
      <dgm:prSet/>
      <dgm:spPr/>
      <dgm:t>
        <a:bodyPr/>
        <a:lstStyle/>
        <a:p>
          <a:endParaRPr lang="ru-RU"/>
        </a:p>
      </dgm:t>
    </dgm:pt>
    <dgm:pt modelId="{AFE0D7FF-A80B-4A2E-B6C5-BD6969187FA7}">
      <dgm:prSet phldrT="[Текст]" custT="1"/>
      <dgm:spPr/>
      <dgm:t>
        <a:bodyPr/>
        <a:lstStyle/>
        <a:p>
          <a:pPr marL="285750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dirty="0" smtClean="0"/>
            <a:t> </a:t>
          </a:r>
          <a:r>
            <a:rPr lang="ru-RU" sz="1400" b="1" dirty="0" smtClean="0"/>
            <a:t>До  26 июля  - приносим оригинал аттестата если поступаем на места в пределах квот</a:t>
          </a:r>
          <a:endParaRPr lang="ru-RU" sz="1050" b="1" dirty="0"/>
        </a:p>
      </dgm:t>
    </dgm:pt>
    <dgm:pt modelId="{BB01E730-E8C1-4706-BE99-18C65B9ADC01}" type="parTrans" cxnId="{CE3040E6-60D4-4A1B-BDF9-4CB857B92CB8}">
      <dgm:prSet/>
      <dgm:spPr/>
      <dgm:t>
        <a:bodyPr/>
        <a:lstStyle/>
        <a:p>
          <a:endParaRPr lang="ru-RU"/>
        </a:p>
      </dgm:t>
    </dgm:pt>
    <dgm:pt modelId="{93035CC9-861C-478E-965B-FA885EBDD23A}" type="sibTrans" cxnId="{CE3040E6-60D4-4A1B-BDF9-4CB857B92CB8}">
      <dgm:prSet/>
      <dgm:spPr/>
      <dgm:t>
        <a:bodyPr/>
        <a:lstStyle/>
        <a:p>
          <a:endParaRPr lang="ru-RU"/>
        </a:p>
      </dgm:t>
    </dgm:pt>
    <dgm:pt modelId="{0175C6DA-01FB-48F8-8A2A-A18EB2EF23C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4E7AC47-FB85-42EA-86C7-3FBD236F0FB3}" type="parTrans" cxnId="{40A4E3E3-F3C0-4EDA-9F31-C4358F2791AD}">
      <dgm:prSet/>
      <dgm:spPr/>
      <dgm:t>
        <a:bodyPr/>
        <a:lstStyle/>
        <a:p>
          <a:endParaRPr lang="ru-RU"/>
        </a:p>
      </dgm:t>
    </dgm:pt>
    <dgm:pt modelId="{82ECD445-C68C-47A4-91B3-A99D3B698359}" type="sibTrans" cxnId="{40A4E3E3-F3C0-4EDA-9F31-C4358F2791AD}">
      <dgm:prSet/>
      <dgm:spPr/>
      <dgm:t>
        <a:bodyPr/>
        <a:lstStyle/>
        <a:p>
          <a:endParaRPr lang="ru-RU"/>
        </a:p>
      </dgm:t>
    </dgm:pt>
    <dgm:pt modelId="{276404BF-946E-47C8-BECB-58B39D0D2231}">
      <dgm:prSet phldrT="[Текст]" custT="1"/>
      <dgm:spPr/>
      <dgm:t>
        <a:bodyPr/>
        <a:lstStyle/>
        <a:p>
          <a:pPr marL="285750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400" dirty="0" smtClean="0"/>
            <a:t> </a:t>
          </a:r>
          <a:r>
            <a:rPr lang="ru-RU" sz="1400" b="1" dirty="0" smtClean="0"/>
            <a:t>Если не получилось поступить на бюджетные места обучения – до 15 августа принимаются заявления о поступлении на коммерческие места обучения ( очная форма)</a:t>
          </a:r>
          <a:endParaRPr lang="ru-RU" sz="1400" b="1" dirty="0"/>
        </a:p>
      </dgm:t>
    </dgm:pt>
    <dgm:pt modelId="{0F9C3D0A-93DD-4BDB-8E69-051259AC1ED3}" type="parTrans" cxnId="{78985D2F-B621-444E-9443-C20733D00BC3}">
      <dgm:prSet/>
      <dgm:spPr/>
      <dgm:t>
        <a:bodyPr/>
        <a:lstStyle/>
        <a:p>
          <a:endParaRPr lang="ru-RU"/>
        </a:p>
      </dgm:t>
    </dgm:pt>
    <dgm:pt modelId="{D50B08C9-EAA6-4560-8BD5-693E1CD514CD}" type="sibTrans" cxnId="{78985D2F-B621-444E-9443-C20733D00BC3}">
      <dgm:prSet/>
      <dgm:spPr/>
      <dgm:t>
        <a:bodyPr/>
        <a:lstStyle/>
        <a:p>
          <a:endParaRPr lang="ru-RU"/>
        </a:p>
      </dgm:t>
    </dgm:pt>
    <dgm:pt modelId="{B665F99F-8671-4E4C-A0C2-67E214E8130A}">
      <dgm:prSet phldrT="[Текст]" custT="1"/>
      <dgm:spPr/>
      <dgm:t>
        <a:bodyPr lIns="360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 </a:t>
          </a:r>
          <a:r>
            <a:rPr lang="ru-RU" sz="1400" b="1" dirty="0" smtClean="0"/>
            <a:t>С 27 июля  на сайтах вузов размещаются  рейтинговые списки, подавших документы</a:t>
          </a:r>
        </a:p>
      </dgm:t>
    </dgm:pt>
    <dgm:pt modelId="{2F1F402A-25A1-492D-8C0A-74A48AAFB4E5}" type="parTrans" cxnId="{C994C2E7-CEE6-45B9-8BD0-F97307E28C7F}">
      <dgm:prSet/>
      <dgm:spPr/>
      <dgm:t>
        <a:bodyPr/>
        <a:lstStyle/>
        <a:p>
          <a:endParaRPr lang="ru-RU"/>
        </a:p>
      </dgm:t>
    </dgm:pt>
    <dgm:pt modelId="{DEF843C0-E384-4E38-9CD0-7ADB2F65F535}" type="sibTrans" cxnId="{C994C2E7-CEE6-45B9-8BD0-F97307E28C7F}">
      <dgm:prSet/>
      <dgm:spPr/>
      <dgm:t>
        <a:bodyPr/>
        <a:lstStyle/>
        <a:p>
          <a:endParaRPr lang="ru-RU"/>
        </a:p>
      </dgm:t>
    </dgm:pt>
    <dgm:pt modelId="{90A71A5A-DA73-4D46-BE16-D5AC439825C9}">
      <dgm:prSet phldrT="[Текст]" custT="1"/>
      <dgm:spPr/>
      <dgm:t>
        <a:bodyPr/>
        <a:lstStyle/>
        <a:p>
          <a:pPr marL="285750" marR="0" indent="0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До 1 августа -  приносим оригинал аттестата в тот вуз, который окончательно выбрали  в качестве места обучения ( по 1 волне поступления)</a:t>
          </a:r>
          <a:endParaRPr lang="ru-RU" sz="1400" b="1" dirty="0"/>
        </a:p>
      </dgm:t>
    </dgm:pt>
    <dgm:pt modelId="{CE7BFCF9-2B95-4FC3-A075-D782E123D071}" type="parTrans" cxnId="{E5262370-2F1B-4653-80E9-ED4981CF4298}">
      <dgm:prSet/>
      <dgm:spPr/>
      <dgm:t>
        <a:bodyPr/>
        <a:lstStyle/>
        <a:p>
          <a:endParaRPr lang="ru-RU"/>
        </a:p>
      </dgm:t>
    </dgm:pt>
    <dgm:pt modelId="{913C1553-5D25-48F6-9809-A18A5C9769A4}" type="sibTrans" cxnId="{E5262370-2F1B-4653-80E9-ED4981CF4298}">
      <dgm:prSet/>
      <dgm:spPr/>
      <dgm:t>
        <a:bodyPr/>
        <a:lstStyle/>
        <a:p>
          <a:endParaRPr lang="ru-RU"/>
        </a:p>
      </dgm:t>
    </dgm:pt>
    <dgm:pt modelId="{385EE9C2-C52C-4F13-99D8-53C4E24F80C7}">
      <dgm:prSet phldrT="[Текст]" custT="1"/>
      <dgm:spPr/>
      <dgm:t>
        <a:bodyPr lIns="360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/>
        </a:p>
      </dgm:t>
    </dgm:pt>
    <dgm:pt modelId="{B35EE86D-0885-4BB8-B3F5-A0762B8F8F87}" type="parTrans" cxnId="{C53BB358-D3F8-456F-8555-0F081579E6A3}">
      <dgm:prSet/>
      <dgm:spPr/>
      <dgm:t>
        <a:bodyPr/>
        <a:lstStyle/>
        <a:p>
          <a:endParaRPr lang="ru-RU"/>
        </a:p>
      </dgm:t>
    </dgm:pt>
    <dgm:pt modelId="{007A66F2-F2FC-4496-9425-51E07EE95236}" type="sibTrans" cxnId="{C53BB358-D3F8-456F-8555-0F081579E6A3}">
      <dgm:prSet/>
      <dgm:spPr/>
      <dgm:t>
        <a:bodyPr/>
        <a:lstStyle/>
        <a:p>
          <a:endParaRPr lang="ru-RU"/>
        </a:p>
      </dgm:t>
    </dgm:pt>
    <dgm:pt modelId="{BCB6BEA2-D400-40B3-9744-0298687FC119}">
      <dgm:prSet phldrT="[Текст]" custT="1"/>
      <dgm:spPr/>
      <dgm:t>
        <a:bodyPr lIns="360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Ежедневно </a:t>
          </a:r>
          <a:r>
            <a:rPr lang="ru-RU" sz="1400" b="1" dirty="0" err="1" smtClean="0"/>
            <a:t>мониторим</a:t>
          </a:r>
          <a:r>
            <a:rPr lang="ru-RU" sz="1400" b="1" dirty="0" smtClean="0"/>
            <a:t> рейтинговые списки</a:t>
          </a:r>
        </a:p>
      </dgm:t>
    </dgm:pt>
    <dgm:pt modelId="{1E20E7DE-A000-41E1-AA21-FE617928C3EB}" type="parTrans" cxnId="{A33AA9F7-DF75-4B71-83A9-38D3485B3EE9}">
      <dgm:prSet/>
      <dgm:spPr/>
      <dgm:t>
        <a:bodyPr/>
        <a:lstStyle/>
        <a:p>
          <a:endParaRPr lang="ru-RU"/>
        </a:p>
      </dgm:t>
    </dgm:pt>
    <dgm:pt modelId="{450F2409-6A2F-4D0B-A5A0-C20C2952638B}" type="sibTrans" cxnId="{A33AA9F7-DF75-4B71-83A9-38D3485B3EE9}">
      <dgm:prSet/>
      <dgm:spPr/>
      <dgm:t>
        <a:bodyPr/>
        <a:lstStyle/>
        <a:p>
          <a:endParaRPr lang="ru-RU"/>
        </a:p>
      </dgm:t>
    </dgm:pt>
    <dgm:pt modelId="{2A32D00A-1992-475C-936B-3BC5B786CEFE}">
      <dgm:prSet phldrT="[Текст]" custT="1"/>
      <dgm:spPr/>
      <dgm:t>
        <a:bodyPr lIns="36000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Находимся на связи с приемными комиссиями</a:t>
          </a:r>
        </a:p>
      </dgm:t>
    </dgm:pt>
    <dgm:pt modelId="{C6E3C3D9-D8C7-4490-B9C9-65827D686DC2}" type="parTrans" cxnId="{E18B807D-2D02-4D50-8CC5-6A9F3FF9BB62}">
      <dgm:prSet/>
      <dgm:spPr/>
      <dgm:t>
        <a:bodyPr/>
        <a:lstStyle/>
        <a:p>
          <a:endParaRPr lang="ru-RU"/>
        </a:p>
      </dgm:t>
    </dgm:pt>
    <dgm:pt modelId="{ACF45A1E-9E31-4A80-BF9E-4417BAC445B1}" type="sibTrans" cxnId="{E18B807D-2D02-4D50-8CC5-6A9F3FF9BB62}">
      <dgm:prSet/>
      <dgm:spPr/>
      <dgm:t>
        <a:bodyPr/>
        <a:lstStyle/>
        <a:p>
          <a:endParaRPr lang="ru-RU"/>
        </a:p>
      </dgm:t>
    </dgm:pt>
    <dgm:pt modelId="{38CEA1BF-DD00-4D53-AFE5-B168E90662D0}">
      <dgm:prSet phldrT="[Текст]" custT="1"/>
      <dgm:spPr/>
      <dgm:t>
        <a:bodyPr/>
        <a:lstStyle/>
        <a:p>
          <a:pPr marL="285750" marR="0" indent="0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До 6 августа -  приносим оригинал аттестата в тот вуз, который выбрали  в качестве места обучения (по 2 волне поступления)</a:t>
          </a:r>
          <a:endParaRPr lang="ru-RU" sz="1400" b="1" dirty="0"/>
        </a:p>
      </dgm:t>
    </dgm:pt>
    <dgm:pt modelId="{F5351C2B-3431-42D4-A1F2-99516B781B3E}" type="parTrans" cxnId="{BAC36680-2D64-43E0-A027-ECBDD869C6DF}">
      <dgm:prSet/>
      <dgm:spPr/>
      <dgm:t>
        <a:bodyPr/>
        <a:lstStyle/>
        <a:p>
          <a:endParaRPr lang="ru-RU"/>
        </a:p>
      </dgm:t>
    </dgm:pt>
    <dgm:pt modelId="{E1D2DC18-CB01-4054-AAEA-518303DA9988}" type="sibTrans" cxnId="{BAC36680-2D64-43E0-A027-ECBDD869C6DF}">
      <dgm:prSet/>
      <dgm:spPr/>
      <dgm:t>
        <a:bodyPr/>
        <a:lstStyle/>
        <a:p>
          <a:endParaRPr lang="ru-RU"/>
        </a:p>
      </dgm:t>
    </dgm:pt>
    <dgm:pt modelId="{CD25C11A-6790-446D-A527-E73F3796E1A4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701CF79-C948-4CED-858C-76021319D62F}" type="parTrans" cxnId="{F4D4138D-8DDC-4189-A591-44281570AE8D}">
      <dgm:prSet/>
      <dgm:spPr/>
      <dgm:t>
        <a:bodyPr/>
        <a:lstStyle/>
        <a:p>
          <a:endParaRPr lang="ru-RU"/>
        </a:p>
      </dgm:t>
    </dgm:pt>
    <dgm:pt modelId="{46B8763C-18BE-467A-B740-F10726A4613B}" type="sibTrans" cxnId="{F4D4138D-8DDC-4189-A591-44281570AE8D}">
      <dgm:prSet/>
      <dgm:spPr/>
      <dgm:t>
        <a:bodyPr/>
        <a:lstStyle/>
        <a:p>
          <a:endParaRPr lang="ru-RU"/>
        </a:p>
      </dgm:t>
    </dgm:pt>
    <dgm:pt modelId="{C22BA59C-3DA7-4147-A812-CCADD5E83F6B}">
      <dgm:prSet custT="1"/>
      <dgm:spPr/>
      <dgm:t>
        <a:bodyPr lIns="324000"/>
        <a:lstStyle/>
        <a:p>
          <a:r>
            <a:rPr lang="ru-RU" sz="2000" b="1" dirty="0" smtClean="0"/>
            <a:t>Ищем себя в приказах о зачислении!!!</a:t>
          </a:r>
          <a:endParaRPr lang="ru-RU" sz="2000" b="1" dirty="0"/>
        </a:p>
      </dgm:t>
    </dgm:pt>
    <dgm:pt modelId="{42AE6BE9-B2C2-4D2D-8CD7-960AF7C7499E}" type="parTrans" cxnId="{FE6EA068-16D3-45CE-AB7F-5DE7C03FE984}">
      <dgm:prSet/>
      <dgm:spPr/>
      <dgm:t>
        <a:bodyPr/>
        <a:lstStyle/>
        <a:p>
          <a:endParaRPr lang="ru-RU"/>
        </a:p>
      </dgm:t>
    </dgm:pt>
    <dgm:pt modelId="{D7457A8E-B4BE-43F5-AE38-D9CFDF24EA86}" type="sibTrans" cxnId="{FE6EA068-16D3-45CE-AB7F-5DE7C03FE984}">
      <dgm:prSet/>
      <dgm:spPr/>
      <dgm:t>
        <a:bodyPr/>
        <a:lstStyle/>
        <a:p>
          <a:endParaRPr lang="ru-RU"/>
        </a:p>
      </dgm:t>
    </dgm:pt>
    <dgm:pt modelId="{C70E2F8F-0E4A-4607-A2A6-D8CE23A6B8E2}" type="pres">
      <dgm:prSet presAssocID="{A82DB277-F00F-47DC-B7E7-8CD2C02AA7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7BA4D-8992-429A-9970-B083581E820E}" type="pres">
      <dgm:prSet presAssocID="{5C749A8D-2657-44C2-B2A9-800F1DB5795C}" presName="composite" presStyleCnt="0"/>
      <dgm:spPr/>
      <dgm:t>
        <a:bodyPr/>
        <a:lstStyle/>
        <a:p>
          <a:endParaRPr lang="ru-RU"/>
        </a:p>
      </dgm:t>
    </dgm:pt>
    <dgm:pt modelId="{53DD40A1-C391-4D9D-A421-D6030C225C93}" type="pres">
      <dgm:prSet presAssocID="{5C749A8D-2657-44C2-B2A9-800F1DB5795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869AB-B244-42AF-88B1-479E21D41E8B}" type="pres">
      <dgm:prSet presAssocID="{5C749A8D-2657-44C2-B2A9-800F1DB5795C}" presName="descendantText" presStyleLbl="alignAcc1" presStyleIdx="0" presStyleCnt="4" custScaleY="111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E31F0-C3AE-460B-AE4B-8631FF2DB6C0}" type="pres">
      <dgm:prSet presAssocID="{10D0DF6C-0D53-46EB-8768-3EE5FF21DAD7}" presName="sp" presStyleCnt="0"/>
      <dgm:spPr/>
      <dgm:t>
        <a:bodyPr/>
        <a:lstStyle/>
        <a:p>
          <a:endParaRPr lang="ru-RU"/>
        </a:p>
      </dgm:t>
    </dgm:pt>
    <dgm:pt modelId="{68DE5D68-DD45-4B8A-9435-0B1395E57D79}" type="pres">
      <dgm:prSet presAssocID="{767CD951-C64E-44EC-9FFE-A0E9F53859D7}" presName="composite" presStyleCnt="0"/>
      <dgm:spPr/>
      <dgm:t>
        <a:bodyPr/>
        <a:lstStyle/>
        <a:p>
          <a:endParaRPr lang="ru-RU"/>
        </a:p>
      </dgm:t>
    </dgm:pt>
    <dgm:pt modelId="{881C68B3-A876-4BBD-9E05-9F46E976E7A3}" type="pres">
      <dgm:prSet presAssocID="{767CD951-C64E-44EC-9FFE-A0E9F53859D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38D64-4A44-4AE3-8745-FB82C43545D9}" type="pres">
      <dgm:prSet presAssocID="{767CD951-C64E-44EC-9FFE-A0E9F53859D7}" presName="descendantText" presStyleLbl="alignAcc1" presStyleIdx="1" presStyleCnt="4" custScaleY="167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9891F-402B-437A-BF5A-BDEA380B580E}" type="pres">
      <dgm:prSet presAssocID="{C2C36D9F-F762-4BAA-A774-6E531FDDA88B}" presName="sp" presStyleCnt="0"/>
      <dgm:spPr/>
      <dgm:t>
        <a:bodyPr/>
        <a:lstStyle/>
        <a:p>
          <a:endParaRPr lang="ru-RU"/>
        </a:p>
      </dgm:t>
    </dgm:pt>
    <dgm:pt modelId="{C7E92746-8002-4D7E-A5C9-2F6D4F7F8A33}" type="pres">
      <dgm:prSet presAssocID="{0175C6DA-01FB-48F8-8A2A-A18EB2EF23C1}" presName="composite" presStyleCnt="0"/>
      <dgm:spPr/>
      <dgm:t>
        <a:bodyPr/>
        <a:lstStyle/>
        <a:p>
          <a:endParaRPr lang="ru-RU"/>
        </a:p>
      </dgm:t>
    </dgm:pt>
    <dgm:pt modelId="{EC1C324A-B7EA-465C-AA8D-3DC18D6401FF}" type="pres">
      <dgm:prSet presAssocID="{0175C6DA-01FB-48F8-8A2A-A18EB2EF23C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6BB14-8C87-443D-9970-D96B1B8BF260}" type="pres">
      <dgm:prSet presAssocID="{0175C6DA-01FB-48F8-8A2A-A18EB2EF23C1}" presName="descendantText" presStyleLbl="alignAcc1" presStyleIdx="2" presStyleCnt="4" custScaleY="108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8B76A-E395-4F05-AF9E-B5DFED48F1F0}" type="pres">
      <dgm:prSet presAssocID="{82ECD445-C68C-47A4-91B3-A99D3B698359}" presName="sp" presStyleCnt="0"/>
      <dgm:spPr/>
      <dgm:t>
        <a:bodyPr/>
        <a:lstStyle/>
        <a:p>
          <a:endParaRPr lang="ru-RU"/>
        </a:p>
      </dgm:t>
    </dgm:pt>
    <dgm:pt modelId="{318EAA51-D805-42CF-934D-8F5C8EDB4705}" type="pres">
      <dgm:prSet presAssocID="{CD25C11A-6790-446D-A527-E73F3796E1A4}" presName="composite" presStyleCnt="0"/>
      <dgm:spPr/>
      <dgm:t>
        <a:bodyPr/>
        <a:lstStyle/>
        <a:p>
          <a:endParaRPr lang="ru-RU"/>
        </a:p>
      </dgm:t>
    </dgm:pt>
    <dgm:pt modelId="{EE4D0E8C-9098-428E-9607-71B25594AB65}" type="pres">
      <dgm:prSet presAssocID="{CD25C11A-6790-446D-A527-E73F3796E1A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6B8E3-97AE-4D87-9142-7B58D5193BC5}" type="pres">
      <dgm:prSet presAssocID="{CD25C11A-6790-446D-A527-E73F3796E1A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669D1E-EBA8-417A-8047-0F4508840014}" type="presOf" srcId="{2A32D00A-1992-475C-936B-3BC5B786CEFE}" destId="{11C869AB-B244-42AF-88B1-479E21D41E8B}" srcOrd="0" destOrd="3" presId="urn:microsoft.com/office/officeart/2005/8/layout/chevron2"/>
    <dgm:cxn modelId="{78985D2F-B621-444E-9443-C20733D00BC3}" srcId="{0175C6DA-01FB-48F8-8A2A-A18EB2EF23C1}" destId="{276404BF-946E-47C8-BECB-58B39D0D2231}" srcOrd="0" destOrd="0" parTransId="{0F9C3D0A-93DD-4BDB-8E69-051259AC1ED3}" sibTransId="{D50B08C9-EAA6-4560-8BD5-693E1CD514CD}"/>
    <dgm:cxn modelId="{220CDC36-F11F-4A96-A830-B041C1AFD5E5}" type="presOf" srcId="{C22BA59C-3DA7-4147-A812-CCADD5E83F6B}" destId="{5AE6B8E3-97AE-4D87-9142-7B58D5193BC5}" srcOrd="0" destOrd="0" presId="urn:microsoft.com/office/officeart/2005/8/layout/chevron2"/>
    <dgm:cxn modelId="{3E71CC3B-BE43-48C6-99E1-7386A158E57F}" type="presOf" srcId="{A82DB277-F00F-47DC-B7E7-8CD2C02AA7AA}" destId="{C70E2F8F-0E4A-4607-A2A6-D8CE23A6B8E2}" srcOrd="0" destOrd="0" presId="urn:microsoft.com/office/officeart/2005/8/layout/chevron2"/>
    <dgm:cxn modelId="{C53BB358-D3F8-456F-8555-0F081579E6A3}" srcId="{5C749A8D-2657-44C2-B2A9-800F1DB5795C}" destId="{385EE9C2-C52C-4F13-99D8-53C4E24F80C7}" srcOrd="4" destOrd="0" parTransId="{B35EE86D-0885-4BB8-B3F5-A0762B8F8F87}" sibTransId="{007A66F2-F2FC-4496-9425-51E07EE95236}"/>
    <dgm:cxn modelId="{BAC36680-2D64-43E0-A027-ECBDD869C6DF}" srcId="{767CD951-C64E-44EC-9FFE-A0E9F53859D7}" destId="{38CEA1BF-DD00-4D53-AFE5-B168E90662D0}" srcOrd="2" destOrd="0" parTransId="{F5351C2B-3431-42D4-A1F2-99516B781B3E}" sibTransId="{E1D2DC18-CB01-4054-AAEA-518303DA9988}"/>
    <dgm:cxn modelId="{1F74298F-DA5D-42DF-9575-564DA4370557}" type="presOf" srcId="{276404BF-946E-47C8-BECB-58B39D0D2231}" destId="{1446BB14-8C87-443D-9970-D96B1B8BF260}" srcOrd="0" destOrd="0" presId="urn:microsoft.com/office/officeart/2005/8/layout/chevron2"/>
    <dgm:cxn modelId="{CE3040E6-60D4-4A1B-BDF9-4CB857B92CB8}" srcId="{767CD951-C64E-44EC-9FFE-A0E9F53859D7}" destId="{AFE0D7FF-A80B-4A2E-B6C5-BD6969187FA7}" srcOrd="0" destOrd="0" parTransId="{BB01E730-E8C1-4706-BE99-18C65B9ADC01}" sibTransId="{93035CC9-861C-478E-965B-FA885EBDD23A}"/>
    <dgm:cxn modelId="{E5262370-2F1B-4653-80E9-ED4981CF4298}" srcId="{767CD951-C64E-44EC-9FFE-A0E9F53859D7}" destId="{90A71A5A-DA73-4D46-BE16-D5AC439825C9}" srcOrd="1" destOrd="0" parTransId="{CE7BFCF9-2B95-4FC3-A075-D782E123D071}" sibTransId="{913C1553-5D25-48F6-9809-A18A5C9769A4}"/>
    <dgm:cxn modelId="{E2B1BF92-712D-4B25-A700-B36DEF7DF7E0}" type="presOf" srcId="{F6A7D256-6287-441C-9033-1A02582C6483}" destId="{11C869AB-B244-42AF-88B1-479E21D41E8B}" srcOrd="0" destOrd="0" presId="urn:microsoft.com/office/officeart/2005/8/layout/chevron2"/>
    <dgm:cxn modelId="{C994C2E7-CEE6-45B9-8BD0-F97307E28C7F}" srcId="{5C749A8D-2657-44C2-B2A9-800F1DB5795C}" destId="{B665F99F-8671-4E4C-A0C2-67E214E8130A}" srcOrd="1" destOrd="0" parTransId="{2F1F402A-25A1-492D-8C0A-74A48AAFB4E5}" sibTransId="{DEF843C0-E384-4E38-9CD0-7ADB2F65F535}"/>
    <dgm:cxn modelId="{CA5BD888-E2B2-4DED-AB5D-CA9F45B1757E}" type="presOf" srcId="{0175C6DA-01FB-48F8-8A2A-A18EB2EF23C1}" destId="{EC1C324A-B7EA-465C-AA8D-3DC18D6401FF}" srcOrd="0" destOrd="0" presId="urn:microsoft.com/office/officeart/2005/8/layout/chevron2"/>
    <dgm:cxn modelId="{1FFB380F-4CD1-4361-8EF6-86FFBFD7507D}" type="presOf" srcId="{767CD951-C64E-44EC-9FFE-A0E9F53859D7}" destId="{881C68B3-A876-4BBD-9E05-9F46E976E7A3}" srcOrd="0" destOrd="0" presId="urn:microsoft.com/office/officeart/2005/8/layout/chevron2"/>
    <dgm:cxn modelId="{D18FB60B-CCEA-41B5-AF9B-D0C2C76632FF}" type="presOf" srcId="{BCB6BEA2-D400-40B3-9744-0298687FC119}" destId="{11C869AB-B244-42AF-88B1-479E21D41E8B}" srcOrd="0" destOrd="2" presId="urn:microsoft.com/office/officeart/2005/8/layout/chevron2"/>
    <dgm:cxn modelId="{E18B807D-2D02-4D50-8CC5-6A9F3FF9BB62}" srcId="{5C749A8D-2657-44C2-B2A9-800F1DB5795C}" destId="{2A32D00A-1992-475C-936B-3BC5B786CEFE}" srcOrd="3" destOrd="0" parTransId="{C6E3C3D9-D8C7-4490-B9C9-65827D686DC2}" sibTransId="{ACF45A1E-9E31-4A80-BF9E-4417BAC445B1}"/>
    <dgm:cxn modelId="{815119F8-FD86-45BD-A1C0-FFAF88150A96}" srcId="{A82DB277-F00F-47DC-B7E7-8CD2C02AA7AA}" destId="{5C749A8D-2657-44C2-B2A9-800F1DB5795C}" srcOrd="0" destOrd="0" parTransId="{AA454F14-A997-4C75-A9BD-5580AFCFC3E6}" sibTransId="{10D0DF6C-0D53-46EB-8768-3EE5FF21DAD7}"/>
    <dgm:cxn modelId="{A33AA9F7-DF75-4B71-83A9-38D3485B3EE9}" srcId="{5C749A8D-2657-44C2-B2A9-800F1DB5795C}" destId="{BCB6BEA2-D400-40B3-9744-0298687FC119}" srcOrd="2" destOrd="0" parTransId="{1E20E7DE-A000-41E1-AA21-FE617928C3EB}" sibTransId="{450F2409-6A2F-4D0B-A5A0-C20C2952638B}"/>
    <dgm:cxn modelId="{FE6EA068-16D3-45CE-AB7F-5DE7C03FE984}" srcId="{CD25C11A-6790-446D-A527-E73F3796E1A4}" destId="{C22BA59C-3DA7-4147-A812-CCADD5E83F6B}" srcOrd="0" destOrd="0" parTransId="{42AE6BE9-B2C2-4D2D-8CD7-960AF7C7499E}" sibTransId="{D7457A8E-B4BE-43F5-AE38-D9CFDF24EA86}"/>
    <dgm:cxn modelId="{74C5DABC-D1FC-424D-89B6-78FCA7CC6882}" type="presOf" srcId="{B665F99F-8671-4E4C-A0C2-67E214E8130A}" destId="{11C869AB-B244-42AF-88B1-479E21D41E8B}" srcOrd="0" destOrd="1" presId="urn:microsoft.com/office/officeart/2005/8/layout/chevron2"/>
    <dgm:cxn modelId="{40A4E3E3-F3C0-4EDA-9F31-C4358F2791AD}" srcId="{A82DB277-F00F-47DC-B7E7-8CD2C02AA7AA}" destId="{0175C6DA-01FB-48F8-8A2A-A18EB2EF23C1}" srcOrd="2" destOrd="0" parTransId="{C4E7AC47-FB85-42EA-86C7-3FBD236F0FB3}" sibTransId="{82ECD445-C68C-47A4-91B3-A99D3B698359}"/>
    <dgm:cxn modelId="{EA764906-7DF2-42FF-B65A-05874336D728}" srcId="{5C749A8D-2657-44C2-B2A9-800F1DB5795C}" destId="{F6A7D256-6287-441C-9033-1A02582C6483}" srcOrd="0" destOrd="0" parTransId="{78954C40-146E-4645-85A7-BBA2D9FA40FB}" sibTransId="{16C6C245-4BB5-4F91-B888-0599B03C7D49}"/>
    <dgm:cxn modelId="{4373922E-1DCD-4025-BBC7-CA635F7B8AFE}" type="presOf" srcId="{38CEA1BF-DD00-4D53-AFE5-B168E90662D0}" destId="{16338D64-4A44-4AE3-8745-FB82C43545D9}" srcOrd="0" destOrd="2" presId="urn:microsoft.com/office/officeart/2005/8/layout/chevron2"/>
    <dgm:cxn modelId="{977673F6-453E-4FEE-B0DE-420FC9AB8A5B}" type="presOf" srcId="{90A71A5A-DA73-4D46-BE16-D5AC439825C9}" destId="{16338D64-4A44-4AE3-8745-FB82C43545D9}" srcOrd="0" destOrd="1" presId="urn:microsoft.com/office/officeart/2005/8/layout/chevron2"/>
    <dgm:cxn modelId="{2A345D6E-3CDE-4716-98CB-5AA2800D99EC}" type="presOf" srcId="{CD25C11A-6790-446D-A527-E73F3796E1A4}" destId="{EE4D0E8C-9098-428E-9607-71B25594AB65}" srcOrd="0" destOrd="0" presId="urn:microsoft.com/office/officeart/2005/8/layout/chevron2"/>
    <dgm:cxn modelId="{F4D4138D-8DDC-4189-A591-44281570AE8D}" srcId="{A82DB277-F00F-47DC-B7E7-8CD2C02AA7AA}" destId="{CD25C11A-6790-446D-A527-E73F3796E1A4}" srcOrd="3" destOrd="0" parTransId="{1701CF79-C948-4CED-858C-76021319D62F}" sibTransId="{46B8763C-18BE-467A-B740-F10726A4613B}"/>
    <dgm:cxn modelId="{3C7398B8-1545-4F6D-90C5-2492EBD9DE4B}" type="presOf" srcId="{5C749A8D-2657-44C2-B2A9-800F1DB5795C}" destId="{53DD40A1-C391-4D9D-A421-D6030C225C93}" srcOrd="0" destOrd="0" presId="urn:microsoft.com/office/officeart/2005/8/layout/chevron2"/>
    <dgm:cxn modelId="{3E7F92D5-49DD-4FBA-9CDB-92F90B959947}" type="presOf" srcId="{AFE0D7FF-A80B-4A2E-B6C5-BD6969187FA7}" destId="{16338D64-4A44-4AE3-8745-FB82C43545D9}" srcOrd="0" destOrd="0" presId="urn:microsoft.com/office/officeart/2005/8/layout/chevron2"/>
    <dgm:cxn modelId="{870B2405-8794-46EE-808E-498C21E083F9}" srcId="{A82DB277-F00F-47DC-B7E7-8CD2C02AA7AA}" destId="{767CD951-C64E-44EC-9FFE-A0E9F53859D7}" srcOrd="1" destOrd="0" parTransId="{D958C99F-823B-40B1-9F84-9D0AFAD8A8FB}" sibTransId="{C2C36D9F-F762-4BAA-A774-6E531FDDA88B}"/>
    <dgm:cxn modelId="{93AE35F5-83EF-4352-B797-5ED98926171B}" type="presOf" srcId="{385EE9C2-C52C-4F13-99D8-53C4E24F80C7}" destId="{11C869AB-B244-42AF-88B1-479E21D41E8B}" srcOrd="0" destOrd="4" presId="urn:microsoft.com/office/officeart/2005/8/layout/chevron2"/>
    <dgm:cxn modelId="{D436D49F-4819-4429-AD48-BCB268ECBB97}" type="presParOf" srcId="{C70E2F8F-0E4A-4607-A2A6-D8CE23A6B8E2}" destId="{0EB7BA4D-8992-429A-9970-B083581E820E}" srcOrd="0" destOrd="0" presId="urn:microsoft.com/office/officeart/2005/8/layout/chevron2"/>
    <dgm:cxn modelId="{9C88E314-B21A-484F-BF9C-E32BEF3ECADF}" type="presParOf" srcId="{0EB7BA4D-8992-429A-9970-B083581E820E}" destId="{53DD40A1-C391-4D9D-A421-D6030C225C93}" srcOrd="0" destOrd="0" presId="urn:microsoft.com/office/officeart/2005/8/layout/chevron2"/>
    <dgm:cxn modelId="{FD33CBCB-08C0-4261-9BB7-913F0046A60E}" type="presParOf" srcId="{0EB7BA4D-8992-429A-9970-B083581E820E}" destId="{11C869AB-B244-42AF-88B1-479E21D41E8B}" srcOrd="1" destOrd="0" presId="urn:microsoft.com/office/officeart/2005/8/layout/chevron2"/>
    <dgm:cxn modelId="{31832FDA-E6AD-40A1-A4BD-F6823A997E56}" type="presParOf" srcId="{C70E2F8F-0E4A-4607-A2A6-D8CE23A6B8E2}" destId="{C40E31F0-C3AE-460B-AE4B-8631FF2DB6C0}" srcOrd="1" destOrd="0" presId="urn:microsoft.com/office/officeart/2005/8/layout/chevron2"/>
    <dgm:cxn modelId="{80534620-68F7-4706-9B8C-D9B3BA6428D1}" type="presParOf" srcId="{C70E2F8F-0E4A-4607-A2A6-D8CE23A6B8E2}" destId="{68DE5D68-DD45-4B8A-9435-0B1395E57D79}" srcOrd="2" destOrd="0" presId="urn:microsoft.com/office/officeart/2005/8/layout/chevron2"/>
    <dgm:cxn modelId="{9313D008-7A85-42DF-805E-F9DE1BB98FEC}" type="presParOf" srcId="{68DE5D68-DD45-4B8A-9435-0B1395E57D79}" destId="{881C68B3-A876-4BBD-9E05-9F46E976E7A3}" srcOrd="0" destOrd="0" presId="urn:microsoft.com/office/officeart/2005/8/layout/chevron2"/>
    <dgm:cxn modelId="{58A3A0C7-4765-4DDA-B350-1F1637F841CC}" type="presParOf" srcId="{68DE5D68-DD45-4B8A-9435-0B1395E57D79}" destId="{16338D64-4A44-4AE3-8745-FB82C43545D9}" srcOrd="1" destOrd="0" presId="urn:microsoft.com/office/officeart/2005/8/layout/chevron2"/>
    <dgm:cxn modelId="{8F605F0F-CFC1-4B98-971E-B4E692380C58}" type="presParOf" srcId="{C70E2F8F-0E4A-4607-A2A6-D8CE23A6B8E2}" destId="{E5D9891F-402B-437A-BF5A-BDEA380B580E}" srcOrd="3" destOrd="0" presId="urn:microsoft.com/office/officeart/2005/8/layout/chevron2"/>
    <dgm:cxn modelId="{5714F4DD-00FB-4DC7-BBA4-9237BF01AA68}" type="presParOf" srcId="{C70E2F8F-0E4A-4607-A2A6-D8CE23A6B8E2}" destId="{C7E92746-8002-4D7E-A5C9-2F6D4F7F8A33}" srcOrd="4" destOrd="0" presId="urn:microsoft.com/office/officeart/2005/8/layout/chevron2"/>
    <dgm:cxn modelId="{104921D0-0EEF-459F-89E2-4AF5913C421A}" type="presParOf" srcId="{C7E92746-8002-4D7E-A5C9-2F6D4F7F8A33}" destId="{EC1C324A-B7EA-465C-AA8D-3DC18D6401FF}" srcOrd="0" destOrd="0" presId="urn:microsoft.com/office/officeart/2005/8/layout/chevron2"/>
    <dgm:cxn modelId="{D9FCF3AD-3779-47E7-94BF-535742987CF5}" type="presParOf" srcId="{C7E92746-8002-4D7E-A5C9-2F6D4F7F8A33}" destId="{1446BB14-8C87-443D-9970-D96B1B8BF260}" srcOrd="1" destOrd="0" presId="urn:microsoft.com/office/officeart/2005/8/layout/chevron2"/>
    <dgm:cxn modelId="{E6DCE698-93F7-4293-BDE0-B6A356CAF65C}" type="presParOf" srcId="{C70E2F8F-0E4A-4607-A2A6-D8CE23A6B8E2}" destId="{9518B76A-E395-4F05-AF9E-B5DFED48F1F0}" srcOrd="5" destOrd="0" presId="urn:microsoft.com/office/officeart/2005/8/layout/chevron2"/>
    <dgm:cxn modelId="{172D97F9-4712-4A1E-A4C3-77A95CBD3CE3}" type="presParOf" srcId="{C70E2F8F-0E4A-4607-A2A6-D8CE23A6B8E2}" destId="{318EAA51-D805-42CF-934D-8F5C8EDB4705}" srcOrd="6" destOrd="0" presId="urn:microsoft.com/office/officeart/2005/8/layout/chevron2"/>
    <dgm:cxn modelId="{BBCEDEA2-95E8-4A58-8DED-624D726003FB}" type="presParOf" srcId="{318EAA51-D805-42CF-934D-8F5C8EDB4705}" destId="{EE4D0E8C-9098-428E-9607-71B25594AB65}" srcOrd="0" destOrd="0" presId="urn:microsoft.com/office/officeart/2005/8/layout/chevron2"/>
    <dgm:cxn modelId="{3F2286B4-6DCF-4D47-B20E-1AC7D8FF8A67}" type="presParOf" srcId="{318EAA51-D805-42CF-934D-8F5C8EDB4705}" destId="{5AE6B8E3-97AE-4D87-9142-7B58D5193BC5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BC4E3-7E38-425D-BE4E-FAD07948E20F}">
      <dsp:nvSpPr>
        <dsp:cNvPr id="0" name=""/>
        <dsp:cNvSpPr/>
      </dsp:nvSpPr>
      <dsp:spPr>
        <a:xfrm>
          <a:off x="0" y="443802"/>
          <a:ext cx="5726945" cy="100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475" tIns="249936" rIns="44447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МЧС, военные вузы 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Медицинские вузы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Творческие профессии</a:t>
          </a:r>
          <a:endParaRPr lang="ru-RU" sz="1400" b="1" kern="1200" dirty="0"/>
        </a:p>
      </dsp:txBody>
      <dsp:txXfrm>
        <a:off x="0" y="443802"/>
        <a:ext cx="5726945" cy="1001700"/>
      </dsp:txXfrm>
    </dsp:sp>
    <dsp:sp modelId="{48317C7F-C172-4AED-843F-336F616BEC75}">
      <dsp:nvSpPr>
        <dsp:cNvPr id="0" name=""/>
        <dsp:cNvSpPr/>
      </dsp:nvSpPr>
      <dsp:spPr>
        <a:xfrm>
          <a:off x="286347" y="27425"/>
          <a:ext cx="4008862" cy="5934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525" tIns="0" rIns="1515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Я  точно знаю кем хочу быть и куда пойду учиться</a:t>
          </a:r>
          <a:endParaRPr lang="ru-RU" sz="1600" b="1" kern="1200" dirty="0"/>
        </a:p>
      </dsp:txBody>
      <dsp:txXfrm>
        <a:off x="315319" y="56397"/>
        <a:ext cx="3950918" cy="535553"/>
      </dsp:txXfrm>
    </dsp:sp>
    <dsp:sp modelId="{5C7D06CA-7F6E-4AE3-98FC-F2F1F0C86235}">
      <dsp:nvSpPr>
        <dsp:cNvPr id="0" name=""/>
        <dsp:cNvSpPr/>
      </dsp:nvSpPr>
      <dsp:spPr>
        <a:xfrm>
          <a:off x="0" y="2221064"/>
          <a:ext cx="5726945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475" tIns="249936" rIns="44447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Не буду работать с людьми, я -  </a:t>
          </a:r>
          <a:r>
            <a:rPr lang="ru-RU" sz="1400" b="1" kern="1200" dirty="0" err="1" smtClean="0"/>
            <a:t>социопат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Только не в школу , только не с детьми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Не пойду работать на завод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Только не с компьютерами</a:t>
          </a:r>
          <a:endParaRPr lang="ru-RU" sz="1400" b="1" kern="1200" dirty="0"/>
        </a:p>
      </dsp:txBody>
      <dsp:txXfrm>
        <a:off x="0" y="2221064"/>
        <a:ext cx="5726945" cy="1247400"/>
      </dsp:txXfrm>
    </dsp:sp>
    <dsp:sp modelId="{F75FDF49-ABED-464D-997C-84180F871757}">
      <dsp:nvSpPr>
        <dsp:cNvPr id="0" name=""/>
        <dsp:cNvSpPr/>
      </dsp:nvSpPr>
      <dsp:spPr>
        <a:xfrm>
          <a:off x="286347" y="1510302"/>
          <a:ext cx="4008862" cy="8878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525" tIns="0" rIns="1515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Примерно знаю кем хочу быть,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точно знаю кем не хочу быть </a:t>
          </a:r>
          <a:endParaRPr lang="ru-RU" sz="1600" b="1" kern="1200" dirty="0"/>
        </a:p>
      </dsp:txBody>
      <dsp:txXfrm>
        <a:off x="329690" y="1553645"/>
        <a:ext cx="3922176" cy="801195"/>
      </dsp:txXfrm>
    </dsp:sp>
    <dsp:sp modelId="{197BC727-0DEF-4788-884C-3AE06B5417BF}">
      <dsp:nvSpPr>
        <dsp:cNvPr id="0" name=""/>
        <dsp:cNvSpPr/>
      </dsp:nvSpPr>
      <dsp:spPr>
        <a:xfrm>
          <a:off x="0" y="4339773"/>
          <a:ext cx="5726945" cy="100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475" tIns="249936" rIns="44447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Без разницы куда, только на бюджет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Куда я точно пройду по баллам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Что -нибудь такое… где нет математики</a:t>
          </a:r>
          <a:endParaRPr lang="ru-RU" sz="1400" b="1" kern="1200" dirty="0"/>
        </a:p>
      </dsp:txBody>
      <dsp:txXfrm>
        <a:off x="0" y="4339773"/>
        <a:ext cx="5726945" cy="1001700"/>
      </dsp:txXfrm>
    </dsp:sp>
    <dsp:sp modelId="{1F6F7A83-1E65-4510-AAF6-1A50198537CE}">
      <dsp:nvSpPr>
        <dsp:cNvPr id="0" name=""/>
        <dsp:cNvSpPr/>
      </dsp:nvSpPr>
      <dsp:spPr>
        <a:xfrm>
          <a:off x="250983" y="3202559"/>
          <a:ext cx="4008862" cy="972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1525" tIns="0" rIns="1515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 знаю кем хочу быть. Все равно куда пойти учиться.</a:t>
          </a:r>
          <a:endParaRPr lang="ru-RU" sz="1600" b="1" kern="1200" dirty="0"/>
        </a:p>
      </dsp:txBody>
      <dsp:txXfrm>
        <a:off x="298460" y="3250036"/>
        <a:ext cx="3913908" cy="877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F739B-02C9-4579-91FC-9AEF1B3318DF}">
      <dsp:nvSpPr>
        <dsp:cNvPr id="0" name=""/>
        <dsp:cNvSpPr/>
      </dsp:nvSpPr>
      <dsp:spPr>
        <a:xfrm>
          <a:off x="0" y="307862"/>
          <a:ext cx="3095647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0257" tIns="333248" rIns="240257" bIns="11379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/>
            <a:t> Начальником!!!</a:t>
          </a:r>
          <a:endParaRPr lang="ru-RU" sz="1600" kern="1200" dirty="0" smtClean="0"/>
        </a:p>
        <a:p>
          <a:pPr marL="22860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0" y="307862"/>
        <a:ext cx="3095647" cy="932400"/>
      </dsp:txXfrm>
    </dsp:sp>
    <dsp:sp modelId="{1A75C7EB-F23A-4A19-A0AA-F1552E2879BC}">
      <dsp:nvSpPr>
        <dsp:cNvPr id="0" name=""/>
        <dsp:cNvSpPr/>
      </dsp:nvSpPr>
      <dsp:spPr>
        <a:xfrm>
          <a:off x="154782" y="71702"/>
          <a:ext cx="216695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906" tIns="0" rIns="8190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Хочу быть…</a:t>
          </a:r>
          <a:endParaRPr lang="ru-RU" kern="1200" dirty="0"/>
        </a:p>
      </dsp:txBody>
      <dsp:txXfrm>
        <a:off x="177839" y="94759"/>
        <a:ext cx="2120838" cy="426206"/>
      </dsp:txXfrm>
    </dsp:sp>
    <dsp:sp modelId="{E587BBCC-F068-401D-B8B5-D26F10F0BD36}">
      <dsp:nvSpPr>
        <dsp:cNvPr id="0" name=""/>
        <dsp:cNvSpPr/>
      </dsp:nvSpPr>
      <dsp:spPr>
        <a:xfrm>
          <a:off x="0" y="1562822"/>
          <a:ext cx="309564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0257" tIns="333248" rIns="2402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Блогером</a:t>
          </a:r>
          <a:r>
            <a:rPr lang="ru-RU" sz="1600" b="1" kern="1200" dirty="0" smtClean="0"/>
            <a:t>!!!</a:t>
          </a:r>
          <a:endParaRPr lang="ru-RU" sz="1600" b="1" kern="1200" dirty="0"/>
        </a:p>
      </dsp:txBody>
      <dsp:txXfrm>
        <a:off x="0" y="1562822"/>
        <a:ext cx="3095647" cy="680400"/>
      </dsp:txXfrm>
    </dsp:sp>
    <dsp:sp modelId="{4FCBFE19-1784-4310-ACE7-F6FBFACA97B3}">
      <dsp:nvSpPr>
        <dsp:cNvPr id="0" name=""/>
        <dsp:cNvSpPr/>
      </dsp:nvSpPr>
      <dsp:spPr>
        <a:xfrm>
          <a:off x="154782" y="1326662"/>
          <a:ext cx="216695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906" tIns="0" rIns="819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или</a:t>
          </a:r>
          <a:endParaRPr lang="ru-RU" sz="1600" kern="1200" dirty="0"/>
        </a:p>
      </dsp:txBody>
      <dsp:txXfrm>
        <a:off x="177839" y="1349719"/>
        <a:ext cx="2120838" cy="426206"/>
      </dsp:txXfrm>
    </dsp:sp>
    <dsp:sp modelId="{2DDD2CA6-AFF1-4E69-85EE-B5151270BC5D}">
      <dsp:nvSpPr>
        <dsp:cNvPr id="0" name=""/>
        <dsp:cNvSpPr/>
      </dsp:nvSpPr>
      <dsp:spPr>
        <a:xfrm>
          <a:off x="0" y="2565782"/>
          <a:ext cx="309564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0257" tIns="333248" rIns="2402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Фрилансером</a:t>
          </a:r>
          <a:r>
            <a:rPr lang="ru-RU" sz="1600" b="1" kern="1200" dirty="0" smtClean="0"/>
            <a:t>!!!</a:t>
          </a:r>
          <a:endParaRPr lang="ru-RU" sz="1600" b="1" kern="1200" dirty="0"/>
        </a:p>
      </dsp:txBody>
      <dsp:txXfrm>
        <a:off x="0" y="2565782"/>
        <a:ext cx="3095647" cy="680400"/>
      </dsp:txXfrm>
    </dsp:sp>
    <dsp:sp modelId="{0E58B26E-7A8D-4B62-9F8E-C36C66C63CA1}">
      <dsp:nvSpPr>
        <dsp:cNvPr id="0" name=""/>
        <dsp:cNvSpPr/>
      </dsp:nvSpPr>
      <dsp:spPr>
        <a:xfrm>
          <a:off x="154782" y="2329622"/>
          <a:ext cx="216695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906" tIns="0" rIns="8190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или</a:t>
          </a:r>
          <a:endParaRPr lang="ru-RU" sz="1600" kern="1200" dirty="0"/>
        </a:p>
      </dsp:txBody>
      <dsp:txXfrm>
        <a:off x="177839" y="2352679"/>
        <a:ext cx="2120838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D4A96-DC67-4C72-A1B0-5B142160F041}">
      <dsp:nvSpPr>
        <dsp:cNvPr id="0" name=""/>
        <dsp:cNvSpPr/>
      </dsp:nvSpPr>
      <dsp:spPr>
        <a:xfrm rot="5400000">
          <a:off x="-132079" y="155333"/>
          <a:ext cx="880532" cy="616372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-5400000">
        <a:off x="1" y="331439"/>
        <a:ext cx="616372" cy="264160"/>
      </dsp:txXfrm>
    </dsp:sp>
    <dsp:sp modelId="{CEC98E08-FBFB-4C1E-924B-50D54C5E47F6}">
      <dsp:nvSpPr>
        <dsp:cNvPr id="0" name=""/>
        <dsp:cNvSpPr/>
      </dsp:nvSpPr>
      <dsp:spPr>
        <a:xfrm rot="5400000">
          <a:off x="3093847" y="-2454221"/>
          <a:ext cx="572346" cy="55272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Оцениваем желания и способности школьника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Проходим </a:t>
          </a:r>
          <a:r>
            <a:rPr lang="ru-RU" sz="1600" b="1" kern="1200" dirty="0" err="1" smtClean="0"/>
            <a:t>профориентационное</a:t>
          </a:r>
          <a:r>
            <a:rPr lang="ru-RU" sz="1600" b="1" kern="1200" dirty="0" smtClean="0"/>
            <a:t> тестирование</a:t>
          </a:r>
          <a:endParaRPr lang="ru-RU" sz="1600" b="1" kern="1200" dirty="0"/>
        </a:p>
      </dsp:txBody>
      <dsp:txXfrm rot="-5400000">
        <a:off x="616373" y="51193"/>
        <a:ext cx="5499355" cy="516466"/>
      </dsp:txXfrm>
    </dsp:sp>
    <dsp:sp modelId="{024E4A1B-8F00-4BF2-9565-8E14D7D22C6D}">
      <dsp:nvSpPr>
        <dsp:cNvPr id="0" name=""/>
        <dsp:cNvSpPr/>
      </dsp:nvSpPr>
      <dsp:spPr>
        <a:xfrm rot="5400000">
          <a:off x="-132079" y="1094967"/>
          <a:ext cx="880532" cy="616372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-5400000">
        <a:off x="1" y="1271073"/>
        <a:ext cx="616372" cy="264160"/>
      </dsp:txXfrm>
    </dsp:sp>
    <dsp:sp modelId="{01301668-7689-4835-90C1-0C6C014E90F1}">
      <dsp:nvSpPr>
        <dsp:cNvPr id="0" name=""/>
        <dsp:cNvSpPr/>
      </dsp:nvSpPr>
      <dsp:spPr>
        <a:xfrm rot="5400000">
          <a:off x="2927609" y="-1514586"/>
          <a:ext cx="904822" cy="55272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выбираем группу  направлений подготовки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изучаем учебные планы каждого направления подготовки на сайтах вузов</a:t>
          </a:r>
          <a:endParaRPr lang="ru-RU" sz="1600" b="1" kern="1200" dirty="0"/>
        </a:p>
      </dsp:txBody>
      <dsp:txXfrm rot="-5400000">
        <a:off x="616373" y="840820"/>
        <a:ext cx="5483125" cy="816482"/>
      </dsp:txXfrm>
    </dsp:sp>
    <dsp:sp modelId="{AE2E14EA-CA1E-4717-B603-41A57CF29CE3}">
      <dsp:nvSpPr>
        <dsp:cNvPr id="0" name=""/>
        <dsp:cNvSpPr/>
      </dsp:nvSpPr>
      <dsp:spPr>
        <a:xfrm rot="5400000">
          <a:off x="-132079" y="1948264"/>
          <a:ext cx="880532" cy="616372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-5400000">
        <a:off x="1" y="2124370"/>
        <a:ext cx="616372" cy="264160"/>
      </dsp:txXfrm>
    </dsp:sp>
    <dsp:sp modelId="{AD46D97A-86BE-4819-9DD2-4F9BDE45CF77}">
      <dsp:nvSpPr>
        <dsp:cNvPr id="0" name=""/>
        <dsp:cNvSpPr/>
      </dsp:nvSpPr>
      <dsp:spPr>
        <a:xfrm rot="5400000">
          <a:off x="3013947" y="-661290"/>
          <a:ext cx="732145" cy="55272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Соотносим ЕГЭ, которые сдает школьник с требуемыми вступительными  испытаниями</a:t>
          </a:r>
          <a:endParaRPr lang="ru-RU" sz="1600" b="1" kern="1200" dirty="0"/>
        </a:p>
      </dsp:txBody>
      <dsp:txXfrm rot="-5400000">
        <a:off x="616372" y="1772025"/>
        <a:ext cx="5491555" cy="660665"/>
      </dsp:txXfrm>
    </dsp:sp>
    <dsp:sp modelId="{6B876A87-516A-45F4-9D7A-1823CB50E1DB}">
      <dsp:nvSpPr>
        <dsp:cNvPr id="0" name=""/>
        <dsp:cNvSpPr/>
      </dsp:nvSpPr>
      <dsp:spPr>
        <a:xfrm rot="5400000">
          <a:off x="-132079" y="2857564"/>
          <a:ext cx="880532" cy="616372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-5400000">
        <a:off x="1" y="3033670"/>
        <a:ext cx="616372" cy="264160"/>
      </dsp:txXfrm>
    </dsp:sp>
    <dsp:sp modelId="{87D406F8-DBF6-409B-9F98-8F589D6EF580}">
      <dsp:nvSpPr>
        <dsp:cNvPr id="0" name=""/>
        <dsp:cNvSpPr/>
      </dsp:nvSpPr>
      <dsp:spPr>
        <a:xfrm rot="5400000">
          <a:off x="2957943" y="248009"/>
          <a:ext cx="844153" cy="55272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Оцениваем возможности трудоустройства по выбранному направлению подготовки, </a:t>
          </a:r>
          <a:r>
            <a:rPr lang="ru-RU" sz="1600" b="1" kern="1200" dirty="0" err="1" smtClean="0"/>
            <a:t>востребованность</a:t>
          </a:r>
          <a:r>
            <a:rPr lang="ru-RU" sz="1600" b="1" kern="1200" dirty="0" smtClean="0"/>
            <a:t> этой профессии в регионе, городе.</a:t>
          </a:r>
          <a:endParaRPr lang="ru-RU" sz="1600" b="1" kern="1200" dirty="0"/>
        </a:p>
      </dsp:txBody>
      <dsp:txXfrm rot="-5400000">
        <a:off x="616372" y="2630788"/>
        <a:ext cx="5486087" cy="761737"/>
      </dsp:txXfrm>
    </dsp:sp>
    <dsp:sp modelId="{21ECF94B-B732-4D35-B062-F67A60668817}">
      <dsp:nvSpPr>
        <dsp:cNvPr id="0" name=""/>
        <dsp:cNvSpPr/>
      </dsp:nvSpPr>
      <dsp:spPr>
        <a:xfrm rot="5400000">
          <a:off x="-132079" y="3630960"/>
          <a:ext cx="880532" cy="616372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</a:t>
          </a:r>
          <a:endParaRPr lang="ru-RU" sz="1700" kern="1200" dirty="0"/>
        </a:p>
      </dsp:txBody>
      <dsp:txXfrm rot="-5400000">
        <a:off x="1" y="3807066"/>
        <a:ext cx="616372" cy="264160"/>
      </dsp:txXfrm>
    </dsp:sp>
    <dsp:sp modelId="{64EAAF90-166B-43BE-A73A-817ACBCBF68A}">
      <dsp:nvSpPr>
        <dsp:cNvPr id="0" name=""/>
        <dsp:cNvSpPr/>
      </dsp:nvSpPr>
      <dsp:spPr>
        <a:xfrm rot="5400000">
          <a:off x="3098028" y="1021406"/>
          <a:ext cx="563984" cy="55272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Думаем!! А может </a:t>
          </a:r>
          <a:r>
            <a:rPr lang="ru-RU" sz="1600" b="1" kern="1200" dirty="0" smtClean="0"/>
            <a:t> заключить </a:t>
          </a:r>
          <a:r>
            <a:rPr lang="ru-RU" sz="1600" b="1" kern="1200" dirty="0" smtClean="0"/>
            <a:t>целевой договор?</a:t>
          </a:r>
          <a:endParaRPr lang="ru-RU" sz="1600" b="1" kern="1200" dirty="0"/>
        </a:p>
      </dsp:txBody>
      <dsp:txXfrm rot="-5400000">
        <a:off x="616373" y="3530593"/>
        <a:ext cx="5499764" cy="508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D40A1-C391-4D9D-A421-D6030C225C93}">
      <dsp:nvSpPr>
        <dsp:cNvPr id="0" name=""/>
        <dsp:cNvSpPr/>
      </dsp:nvSpPr>
      <dsp:spPr>
        <a:xfrm rot="5400000">
          <a:off x="-294106" y="294347"/>
          <a:ext cx="1960707" cy="137249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1</a:t>
          </a:r>
          <a:endParaRPr lang="ru-RU" sz="3800" kern="1200" dirty="0"/>
        </a:p>
      </dsp:txBody>
      <dsp:txXfrm rot="-5400000">
        <a:off x="1" y="686489"/>
        <a:ext cx="1372495" cy="588212"/>
      </dsp:txXfrm>
    </dsp:sp>
    <dsp:sp modelId="{11C869AB-B244-42AF-88B1-479E21D41E8B}">
      <dsp:nvSpPr>
        <dsp:cNvPr id="0" name=""/>
        <dsp:cNvSpPr/>
      </dsp:nvSpPr>
      <dsp:spPr>
        <a:xfrm rot="5400000">
          <a:off x="2370752" y="-998015"/>
          <a:ext cx="1274460" cy="32709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b="1" kern="1200" dirty="0" smtClean="0"/>
            <a:t> Изучаем  официальный сайт вуза</a:t>
          </a:r>
          <a:endParaRPr lang="ru-RU" sz="15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 Наличие лицензии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/>
            <a:t> Наличие аккредитации по направлениям подготовки</a:t>
          </a:r>
        </a:p>
      </dsp:txBody>
      <dsp:txXfrm rot="-5400000">
        <a:off x="1372495" y="62456"/>
        <a:ext cx="3208760" cy="1150032"/>
      </dsp:txXfrm>
    </dsp:sp>
    <dsp:sp modelId="{881C68B3-A876-4BBD-9E05-9F46E976E7A3}">
      <dsp:nvSpPr>
        <dsp:cNvPr id="0" name=""/>
        <dsp:cNvSpPr/>
      </dsp:nvSpPr>
      <dsp:spPr>
        <a:xfrm rot="5400000">
          <a:off x="-294106" y="2064115"/>
          <a:ext cx="1960707" cy="137249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</a:t>
          </a:r>
          <a:endParaRPr lang="ru-RU" sz="3800" kern="1200" dirty="0"/>
        </a:p>
      </dsp:txBody>
      <dsp:txXfrm rot="-5400000">
        <a:off x="1" y="2456257"/>
        <a:ext cx="1372495" cy="588212"/>
      </dsp:txXfrm>
    </dsp:sp>
    <dsp:sp modelId="{16338D64-4A44-4AE3-8745-FB82C43545D9}">
      <dsp:nvSpPr>
        <dsp:cNvPr id="0" name=""/>
        <dsp:cNvSpPr/>
      </dsp:nvSpPr>
      <dsp:spPr>
        <a:xfrm rot="5400000">
          <a:off x="2370752" y="771751"/>
          <a:ext cx="1274460" cy="32709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b="1" kern="1200" dirty="0" smtClean="0"/>
            <a:t> Смотрим результаты независимых оценок (рейтинги, мониторинги)</a:t>
          </a:r>
        </a:p>
        <a:p>
          <a:pPr marL="28575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1372495" y="1832222"/>
        <a:ext cx="3208760" cy="1150032"/>
      </dsp:txXfrm>
    </dsp:sp>
    <dsp:sp modelId="{EC1C324A-B7EA-465C-AA8D-3DC18D6401FF}">
      <dsp:nvSpPr>
        <dsp:cNvPr id="0" name=""/>
        <dsp:cNvSpPr/>
      </dsp:nvSpPr>
      <dsp:spPr>
        <a:xfrm rot="5400000">
          <a:off x="-294106" y="3833882"/>
          <a:ext cx="1960707" cy="137249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3</a:t>
          </a:r>
          <a:endParaRPr lang="ru-RU" sz="3800" kern="1200" dirty="0"/>
        </a:p>
      </dsp:txBody>
      <dsp:txXfrm rot="-5400000">
        <a:off x="1" y="4226024"/>
        <a:ext cx="1372495" cy="588212"/>
      </dsp:txXfrm>
    </dsp:sp>
    <dsp:sp modelId="{1446BB14-8C87-443D-9970-D96B1B8BF260}">
      <dsp:nvSpPr>
        <dsp:cNvPr id="0" name=""/>
        <dsp:cNvSpPr/>
      </dsp:nvSpPr>
      <dsp:spPr>
        <a:xfrm rot="5400000">
          <a:off x="2370752" y="2541519"/>
          <a:ext cx="1274460" cy="32709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b="1" kern="1200" dirty="0" smtClean="0"/>
            <a:t>Смотрим группы  вуза в социальных сетях и обращаемся к официальным источникам информации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1372495" y="3601990"/>
        <a:ext cx="3208760" cy="11500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D40A1-C391-4D9D-A421-D6030C225C93}">
      <dsp:nvSpPr>
        <dsp:cNvPr id="0" name=""/>
        <dsp:cNvSpPr/>
      </dsp:nvSpPr>
      <dsp:spPr>
        <a:xfrm rot="5400000">
          <a:off x="-173473" y="324432"/>
          <a:ext cx="1156492" cy="809545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-5400000">
        <a:off x="1" y="555732"/>
        <a:ext cx="809545" cy="346947"/>
      </dsp:txXfrm>
    </dsp:sp>
    <dsp:sp modelId="{11C869AB-B244-42AF-88B1-479E21D41E8B}">
      <dsp:nvSpPr>
        <dsp:cNvPr id="0" name=""/>
        <dsp:cNvSpPr/>
      </dsp:nvSpPr>
      <dsp:spPr>
        <a:xfrm rot="5400000">
          <a:off x="2681830" y="-1854490"/>
          <a:ext cx="1018047" cy="4762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8000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/>
            <a:t> Смотрим количество бюджетных и коммерческих мест на выбранные направления подготовки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/>
            <a:t> Узнаем стоимость обучения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300" kern="1200" dirty="0" smtClean="0"/>
        </a:p>
      </dsp:txBody>
      <dsp:txXfrm rot="-5400000">
        <a:off x="809545" y="67492"/>
        <a:ext cx="4712921" cy="918653"/>
      </dsp:txXfrm>
    </dsp:sp>
    <dsp:sp modelId="{881C68B3-A876-4BBD-9E05-9F46E976E7A3}">
      <dsp:nvSpPr>
        <dsp:cNvPr id="0" name=""/>
        <dsp:cNvSpPr/>
      </dsp:nvSpPr>
      <dsp:spPr>
        <a:xfrm rot="5400000">
          <a:off x="-173473" y="1368302"/>
          <a:ext cx="1156492" cy="809545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8968"/>
                <a:satOff val="-1006"/>
                <a:lumOff val="64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</a:t>
          </a:r>
          <a:endParaRPr lang="ru-RU" sz="2200" kern="1200" dirty="0"/>
        </a:p>
      </dsp:txBody>
      <dsp:txXfrm rot="-5400000">
        <a:off x="1" y="1599602"/>
        <a:ext cx="809545" cy="346947"/>
      </dsp:txXfrm>
    </dsp:sp>
    <dsp:sp modelId="{16338D64-4A44-4AE3-8745-FB82C43545D9}">
      <dsp:nvSpPr>
        <dsp:cNvPr id="0" name=""/>
        <dsp:cNvSpPr/>
      </dsp:nvSpPr>
      <dsp:spPr>
        <a:xfrm rot="5400000">
          <a:off x="2814994" y="-810620"/>
          <a:ext cx="751720" cy="4762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890" rIns="8890" bIns="8890" numCol="1" spcCol="1270" anchor="ctr" anchorCtr="0">
          <a:noAutofit/>
        </a:bodyPr>
        <a:lstStyle/>
        <a:p>
          <a:pPr marL="28575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 Смотрим проходные баллы по данным прошлых лет</a:t>
          </a:r>
          <a:endParaRPr lang="ru-RU" sz="1400" b="1" kern="1200" dirty="0"/>
        </a:p>
        <a:p>
          <a:pPr marL="28575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 Соотносим их с количеством бюджетных мест</a:t>
          </a:r>
          <a:endParaRPr lang="ru-RU" sz="1400" b="1" kern="1200" dirty="0"/>
        </a:p>
      </dsp:txBody>
      <dsp:txXfrm rot="-5400000">
        <a:off x="809545" y="1231525"/>
        <a:ext cx="4725922" cy="678328"/>
      </dsp:txXfrm>
    </dsp:sp>
    <dsp:sp modelId="{018A61FE-4371-4062-8742-EF5D51E0D842}">
      <dsp:nvSpPr>
        <dsp:cNvPr id="0" name=""/>
        <dsp:cNvSpPr/>
      </dsp:nvSpPr>
      <dsp:spPr>
        <a:xfrm rot="5400000">
          <a:off x="-173473" y="2412172"/>
          <a:ext cx="1156492" cy="809545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6</a:t>
          </a:r>
          <a:endParaRPr lang="ru-RU" sz="2200" kern="1200" dirty="0"/>
        </a:p>
      </dsp:txBody>
      <dsp:txXfrm rot="-5400000">
        <a:off x="1" y="2643472"/>
        <a:ext cx="809545" cy="346947"/>
      </dsp:txXfrm>
    </dsp:sp>
    <dsp:sp modelId="{6C763B80-62AC-4307-9622-AB5A2F06B373}">
      <dsp:nvSpPr>
        <dsp:cNvPr id="0" name=""/>
        <dsp:cNvSpPr/>
      </dsp:nvSpPr>
      <dsp:spPr>
        <a:xfrm rot="5400000">
          <a:off x="2814994" y="233249"/>
          <a:ext cx="751720" cy="4762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800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Узнаем о предоставлении общежития, мер социальной поддержки</a:t>
          </a:r>
          <a:endParaRPr lang="ru-RU" sz="1400" b="1" kern="1200" dirty="0"/>
        </a:p>
      </dsp:txBody>
      <dsp:txXfrm rot="-5400000">
        <a:off x="809545" y="2275394"/>
        <a:ext cx="4725922" cy="678328"/>
      </dsp:txXfrm>
    </dsp:sp>
    <dsp:sp modelId="{EC1C324A-B7EA-465C-AA8D-3DC18D6401FF}">
      <dsp:nvSpPr>
        <dsp:cNvPr id="0" name=""/>
        <dsp:cNvSpPr/>
      </dsp:nvSpPr>
      <dsp:spPr>
        <a:xfrm rot="5400000">
          <a:off x="-173473" y="3456041"/>
          <a:ext cx="1156492" cy="809545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6904"/>
                <a:satOff val="-3018"/>
                <a:lumOff val="192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7</a:t>
          </a:r>
          <a:endParaRPr lang="ru-RU" sz="2200" kern="1200" dirty="0"/>
        </a:p>
      </dsp:txBody>
      <dsp:txXfrm rot="-5400000">
        <a:off x="1" y="3687341"/>
        <a:ext cx="809545" cy="346947"/>
      </dsp:txXfrm>
    </dsp:sp>
    <dsp:sp modelId="{1446BB14-8C87-443D-9970-D96B1B8BF260}">
      <dsp:nvSpPr>
        <dsp:cNvPr id="0" name=""/>
        <dsp:cNvSpPr/>
      </dsp:nvSpPr>
      <dsp:spPr>
        <a:xfrm rot="5400000">
          <a:off x="2814994" y="1277118"/>
          <a:ext cx="751720" cy="4762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800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b="1" kern="1200" dirty="0" smtClean="0"/>
            <a:t>Обращаемся в приемную комиссию  вуза для консультации, проверки информации</a:t>
          </a:r>
          <a:endParaRPr lang="ru-RU" sz="1400" b="1" kern="1200" dirty="0"/>
        </a:p>
      </dsp:txBody>
      <dsp:txXfrm rot="-5400000">
        <a:off x="809545" y="3319263"/>
        <a:ext cx="4725922" cy="678328"/>
      </dsp:txXfrm>
    </dsp:sp>
    <dsp:sp modelId="{2A203000-B395-4ED4-A384-CA2B1D46A1B3}">
      <dsp:nvSpPr>
        <dsp:cNvPr id="0" name=""/>
        <dsp:cNvSpPr/>
      </dsp:nvSpPr>
      <dsp:spPr>
        <a:xfrm rot="5400000">
          <a:off x="-173473" y="4499911"/>
          <a:ext cx="1156492" cy="809545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8</a:t>
          </a:r>
          <a:endParaRPr lang="ru-RU" sz="2200" kern="1200" dirty="0"/>
        </a:p>
      </dsp:txBody>
      <dsp:txXfrm rot="-5400000">
        <a:off x="1" y="4731211"/>
        <a:ext cx="809545" cy="346947"/>
      </dsp:txXfrm>
    </dsp:sp>
    <dsp:sp modelId="{557BA2C8-0ED8-4288-9472-EF7D446C9DBC}">
      <dsp:nvSpPr>
        <dsp:cNvPr id="0" name=""/>
        <dsp:cNvSpPr/>
      </dsp:nvSpPr>
      <dsp:spPr>
        <a:xfrm rot="5400000">
          <a:off x="2814994" y="2320988"/>
          <a:ext cx="751720" cy="4762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800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Соотносим желание учиться в другом городе с финансовыми возможностями семьи</a:t>
          </a:r>
          <a:endParaRPr lang="ru-RU" sz="1400" b="1" kern="1200" dirty="0"/>
        </a:p>
      </dsp:txBody>
      <dsp:txXfrm rot="-5400000">
        <a:off x="809545" y="4363133"/>
        <a:ext cx="4725922" cy="678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D40A1-C391-4D9D-A421-D6030C225C93}">
      <dsp:nvSpPr>
        <dsp:cNvPr id="0" name=""/>
        <dsp:cNvSpPr/>
      </dsp:nvSpPr>
      <dsp:spPr>
        <a:xfrm rot="5400000">
          <a:off x="-203258" y="299196"/>
          <a:ext cx="1355055" cy="948538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</a:t>
          </a:r>
          <a:endParaRPr lang="ru-RU" sz="2600" kern="1200" dirty="0"/>
        </a:p>
      </dsp:txBody>
      <dsp:txXfrm rot="-5400000">
        <a:off x="1" y="570206"/>
        <a:ext cx="948538" cy="406517"/>
      </dsp:txXfrm>
    </dsp:sp>
    <dsp:sp modelId="{11C869AB-B244-42AF-88B1-479E21D41E8B}">
      <dsp:nvSpPr>
        <dsp:cNvPr id="0" name=""/>
        <dsp:cNvSpPr/>
      </dsp:nvSpPr>
      <dsp:spPr>
        <a:xfrm rot="5400000">
          <a:off x="3305164" y="-2311266"/>
          <a:ext cx="981944" cy="5695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0" tIns="6985" rIns="6985" bIns="698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1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 С 27 июля  на сайтах вузов вывешиваются  рейтинговые списки, подавших документы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 Ежедневно </a:t>
          </a:r>
          <a:r>
            <a:rPr lang="ru-RU" sz="1400" kern="1200" dirty="0" err="1" smtClean="0"/>
            <a:t>мониторим</a:t>
          </a:r>
          <a:r>
            <a:rPr lang="ru-RU" sz="1400" kern="1200" dirty="0" smtClean="0"/>
            <a:t> рейтинговые списки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 Находимся на связи с приемными комиссиями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100" kern="1200" dirty="0" smtClean="0"/>
        </a:p>
      </dsp:txBody>
      <dsp:txXfrm rot="-5400000">
        <a:off x="948539" y="93294"/>
        <a:ext cx="5647260" cy="886074"/>
      </dsp:txXfrm>
    </dsp:sp>
    <dsp:sp modelId="{881C68B3-A876-4BBD-9E05-9F46E976E7A3}">
      <dsp:nvSpPr>
        <dsp:cNvPr id="0" name=""/>
        <dsp:cNvSpPr/>
      </dsp:nvSpPr>
      <dsp:spPr>
        <a:xfrm rot="5400000">
          <a:off x="-203258" y="1819517"/>
          <a:ext cx="1355055" cy="948538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</a:t>
          </a:r>
          <a:endParaRPr lang="ru-RU" sz="2600" kern="1200" dirty="0"/>
        </a:p>
      </dsp:txBody>
      <dsp:txXfrm rot="-5400000">
        <a:off x="1" y="2090527"/>
        <a:ext cx="948538" cy="406517"/>
      </dsp:txXfrm>
    </dsp:sp>
    <dsp:sp modelId="{16338D64-4A44-4AE3-8745-FB82C43545D9}">
      <dsp:nvSpPr>
        <dsp:cNvPr id="0" name=""/>
        <dsp:cNvSpPr/>
      </dsp:nvSpPr>
      <dsp:spPr>
        <a:xfrm rot="5400000">
          <a:off x="3058517" y="-790944"/>
          <a:ext cx="1475237" cy="5695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1957"/>
              <a:satOff val="-1341"/>
              <a:lumOff val="85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28575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До  26 июля  - приносим оригинал аттестата если поступаем на места в пределах квот</a:t>
          </a:r>
          <a:endParaRPr lang="ru-RU" sz="1050" kern="1200" dirty="0"/>
        </a:p>
        <a:p>
          <a:pPr marL="285750" marR="0" lvl="1" indent="0" algn="l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 До 1 августа -  приносим оригинал аттестата в тот вуз, который окончательно выбрали  в качестве места обучения ( по 1 волне поступления)</a:t>
          </a:r>
          <a:endParaRPr lang="ru-RU" sz="1400" kern="1200" dirty="0"/>
        </a:p>
        <a:p>
          <a:pPr marL="285750" marR="0" lvl="1" indent="0" algn="l" defTabSz="1289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 До 6 августа -  приносим оригинал аттестата в тот вуз, который выбрали  в качестве места обучения по 2 волне поступления</a:t>
          </a:r>
          <a:endParaRPr lang="ru-RU" sz="1400" kern="1200" dirty="0"/>
        </a:p>
      </dsp:txBody>
      <dsp:txXfrm rot="-5400000">
        <a:off x="948539" y="1391049"/>
        <a:ext cx="5623180" cy="1331207"/>
      </dsp:txXfrm>
    </dsp:sp>
    <dsp:sp modelId="{EC1C324A-B7EA-465C-AA8D-3DC18D6401FF}">
      <dsp:nvSpPr>
        <dsp:cNvPr id="0" name=""/>
        <dsp:cNvSpPr/>
      </dsp:nvSpPr>
      <dsp:spPr>
        <a:xfrm rot="5400000">
          <a:off x="-203258" y="3080474"/>
          <a:ext cx="1355055" cy="948538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</a:t>
          </a:r>
          <a:endParaRPr lang="ru-RU" sz="2600" kern="1200" dirty="0"/>
        </a:p>
      </dsp:txBody>
      <dsp:txXfrm rot="-5400000">
        <a:off x="1" y="3351484"/>
        <a:ext cx="948538" cy="406517"/>
      </dsp:txXfrm>
    </dsp:sp>
    <dsp:sp modelId="{1446BB14-8C87-443D-9970-D96B1B8BF260}">
      <dsp:nvSpPr>
        <dsp:cNvPr id="0" name=""/>
        <dsp:cNvSpPr/>
      </dsp:nvSpPr>
      <dsp:spPr>
        <a:xfrm rot="5400000">
          <a:off x="3317882" y="470011"/>
          <a:ext cx="956507" cy="5695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3915"/>
              <a:satOff val="-2683"/>
              <a:lumOff val="171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28575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Если не получилось поступить на бюджетные места обучения – до 15 августа принимаются заявления о поступлении на коммерческие места обучения ( очная форма)</a:t>
          </a:r>
          <a:endParaRPr lang="ru-RU" sz="1400" kern="1200" dirty="0"/>
        </a:p>
      </dsp:txBody>
      <dsp:txXfrm rot="-5400000">
        <a:off x="948539" y="2886048"/>
        <a:ext cx="5648502" cy="863121"/>
      </dsp:txXfrm>
    </dsp:sp>
    <dsp:sp modelId="{EE4D0E8C-9098-428E-9607-71B25594AB65}">
      <dsp:nvSpPr>
        <dsp:cNvPr id="0" name=""/>
        <dsp:cNvSpPr/>
      </dsp:nvSpPr>
      <dsp:spPr>
        <a:xfrm rot="5400000">
          <a:off x="-203258" y="4303569"/>
          <a:ext cx="1355055" cy="948538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4</a:t>
          </a:r>
          <a:endParaRPr lang="ru-RU" sz="2600" kern="1200" dirty="0"/>
        </a:p>
      </dsp:txBody>
      <dsp:txXfrm rot="-5400000">
        <a:off x="1" y="4574579"/>
        <a:ext cx="948538" cy="406517"/>
      </dsp:txXfrm>
    </dsp:sp>
    <dsp:sp modelId="{5AE6B8E3-97AE-4D87-9142-7B58D5193BC5}">
      <dsp:nvSpPr>
        <dsp:cNvPr id="0" name=""/>
        <dsp:cNvSpPr/>
      </dsp:nvSpPr>
      <dsp:spPr>
        <a:xfrm rot="5400000">
          <a:off x="3355743" y="1693106"/>
          <a:ext cx="880786" cy="5695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40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Ищем себя в приказах о зачислении!!!</a:t>
          </a:r>
          <a:endParaRPr lang="ru-RU" sz="2000" kern="1200" dirty="0"/>
        </a:p>
      </dsp:txBody>
      <dsp:txXfrm rot="-5400000">
        <a:off x="948539" y="4143306"/>
        <a:ext cx="5652199" cy="79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9FEBDC-0821-4174-8613-BC90F1A2E1D8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DEDC0B-3681-4881-B4B8-F14CE170D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4809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4F968F-BE2C-42A3-9C27-E54E5601C45B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1128B6E-DF2F-4436-B2DB-E3F5665E7F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4324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ЧГУ_0000.jpg"/>
          <p:cNvPicPr>
            <a:picLocks noChangeAspect="1"/>
          </p:cNvPicPr>
          <p:nvPr userDrawn="1"/>
        </p:nvPicPr>
        <p:blipFill>
          <a:blip r:embed="rId2"/>
          <a:srcRect b="658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F7A1-4036-4516-A9F8-A1570C775FC4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54B05-9B00-44B5-909F-7ADB05306D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F9FA-3A74-4942-B976-7321D9B1E943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57FC9-96CD-40B3-AFEE-0BCA860BE5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CF93-B01E-477D-BA36-FECBAE616DE0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FEFE8-36D8-4E18-A00A-F0C8D75A0E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ЧГУ_0001.jpg"/>
          <p:cNvPicPr>
            <a:picLocks noChangeAspect="1"/>
          </p:cNvPicPr>
          <p:nvPr userDrawn="1"/>
        </p:nvPicPr>
        <p:blipFill>
          <a:blip r:embed="rId2"/>
          <a:srcRect b="5844"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156" y="404664"/>
            <a:ext cx="8915400" cy="560406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000240"/>
            <a:ext cx="8915400" cy="4125924"/>
          </a:xfrm>
        </p:spPr>
        <p:txBody>
          <a:bodyPr>
            <a:normAutofit/>
          </a:bodyPr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AA6A-CC8A-4601-A6C2-E24F4C1C03FE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DD023-58E0-4BB2-B7FD-8E00B128F5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B9EF-FF84-4590-887E-FF66314AE81A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08B7E-D12C-4315-8B65-41FCB578B3C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39FB-2E01-407B-BD20-A4127A5632F4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AB961-60DD-434D-A0B3-43CFB11677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815F-6EBD-4F92-BB81-DD245BDE9BF6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9F62A-4B7D-45FD-9C81-16A1C80F4A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7B83-654D-461E-9740-D2D790B65F00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5E26-512B-467A-A6A7-ECA7499A15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AD40-2FFA-48F8-9094-931185E99987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E9D21-0029-4A91-8CEF-FB7125CA2BA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51A5-15F8-40CE-A1F4-B247ADB6ACEE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04EE1-BA70-42E1-BB67-D754DCD726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DD78-255B-4087-B6A8-682F2214D671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6E62C-1008-4CC9-8DD2-04D22B2F41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CB037D-BBE2-4961-BFC5-28137ACE3A45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282F344-29A8-456E-ADE2-B846BCD0EA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0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302000" y="0"/>
            <a:ext cx="6069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2800" b="1">
              <a:latin typeface="Calibri" pitchFamily="34" charset="0"/>
            </a:endParaRPr>
          </a:p>
          <a:p>
            <a:pPr algn="ctr"/>
            <a:endParaRPr lang="ru-RU" altLang="ru-RU" sz="2000">
              <a:latin typeface="Calibri" pitchFamily="34" charset="0"/>
            </a:endParaRPr>
          </a:p>
        </p:txBody>
      </p: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495300" y="0"/>
            <a:ext cx="9101138" cy="9144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Основные даты 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приёмной кампании</a:t>
            </a: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 rot="10802595" flipV="1">
            <a:off x="247650" y="6391275"/>
            <a:ext cx="9239250" cy="403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/>
            <a:r>
              <a:rPr lang="ru-RU" altLang="ru-RU" sz="2000" b="1" u="sng">
                <a:solidFill>
                  <a:schemeClr val="tx2"/>
                </a:solidFill>
              </a:rPr>
              <a:t>Зачисление при наличии оригинала документа и заявления о согласии</a:t>
            </a:r>
          </a:p>
        </p:txBody>
      </p:sp>
      <p:graphicFrame>
        <p:nvGraphicFramePr>
          <p:cNvPr id="54286" name="Group 14"/>
          <p:cNvGraphicFramePr>
            <a:graphicFrameLocks noGrp="1"/>
          </p:cNvGraphicFramePr>
          <p:nvPr/>
        </p:nvGraphicFramePr>
        <p:xfrm>
          <a:off x="165100" y="990600"/>
          <a:ext cx="9493250" cy="5302279"/>
        </p:xfrm>
        <a:graphic>
          <a:graphicData uri="http://schemas.openxmlformats.org/drawingml/2006/table">
            <a:tbl>
              <a:tblPr/>
              <a:tblGrid>
                <a:gridCol w="9493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0052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июня –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июля 2020 г.–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прием документов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направления, где есть творческие и профессиональные испытания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55" marR="99055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52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июня – 11 июля 2020 г.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прием документов у поступающих по вступительным испытаниям ЧГУ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55" marR="99055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52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июня – 26 июля 2020 г.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прием документов на очную форму обучения и заочную (бюджет) поступающих по ЕГЭ</a:t>
                      </a:r>
                    </a:p>
                  </a:txBody>
                  <a:tcPr marL="99055" marR="99055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52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 июля 2020 г.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приказы о зачислении лиц из числа поступающих без вступительных испытаний, поступающих на места в пределах квот </a:t>
                      </a:r>
                    </a:p>
                  </a:txBody>
                  <a:tcPr marL="99055" marR="99055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370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августа 2020 г.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завершение приема заявлений о согласии на зачисление от лиц, желающих быть зачисленными на первом этапе зачисления на основные конкурсные места </a:t>
                      </a:r>
                    </a:p>
                  </a:txBody>
                  <a:tcPr marL="99055" marR="99055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34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августа 2020 г.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зачисление на первом этапе (80% бюджетных мест)</a:t>
                      </a:r>
                    </a:p>
                  </a:txBody>
                  <a:tcPr marL="99055" marR="99055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4370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августа 2020 г.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завершение приема заявлений о согласии на зачисление от лиц, желающих быть зачисленными на втором этапе зачисления на основные конкурсные места </a:t>
                      </a:r>
                    </a:p>
                  </a:txBody>
                  <a:tcPr marL="99055" marR="99055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7567"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августа 2020 г.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зачисление на втором этапе (до 100 % бюджетных мест)</a:t>
                      </a:r>
                    </a:p>
                  </a:txBody>
                  <a:tcPr marL="99055" marR="99055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12" y="1340768"/>
            <a:ext cx="4135424" cy="4458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156" y="404664"/>
            <a:ext cx="8915400" cy="6668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4 . Принимаем окончательное решение </a:t>
            </a:r>
            <a:br>
              <a:rPr lang="ru-RU" dirty="0" smtClean="0"/>
            </a:br>
            <a:r>
              <a:rPr lang="ru-RU" dirty="0" smtClean="0"/>
              <a:t>о месте обучения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203722450"/>
              </p:ext>
            </p:extLst>
          </p:nvPr>
        </p:nvGraphicFramePr>
        <p:xfrm>
          <a:off x="309530" y="1142984"/>
          <a:ext cx="664373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356350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12</a:t>
            </a:r>
            <a:endParaRPr lang="ru-RU" alt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110163" y="4114800"/>
            <a:ext cx="423545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5300" y="4114800"/>
            <a:ext cx="42418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10163" y="1676400"/>
            <a:ext cx="423545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5300" y="1676400"/>
            <a:ext cx="42418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0182" name="Рисунок 2"/>
          <p:cNvPicPr>
            <a:picLocks noChangeAspect="1"/>
          </p:cNvPicPr>
          <p:nvPr/>
        </p:nvPicPr>
        <p:blipFill>
          <a:blip r:embed="rId2"/>
          <a:srcRect l="4262" t="2342" r="2974" b="5528"/>
          <a:stretch>
            <a:fillRect/>
          </a:stretch>
        </p:blipFill>
        <p:spPr bwMode="auto">
          <a:xfrm>
            <a:off x="2792413" y="4419600"/>
            <a:ext cx="163353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363" y="4419600"/>
            <a:ext cx="15843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2363" y="2065338"/>
            <a:ext cx="158432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0663" y="2057400"/>
            <a:ext cx="1616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350" y="4308475"/>
            <a:ext cx="1809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1350" y="1939925"/>
            <a:ext cx="177006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13363" y="4308475"/>
            <a:ext cx="1809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Рисунок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05425" y="1957388"/>
            <a:ext cx="18161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0" name="Заголовок 1"/>
          <p:cNvSpPr txBox="1">
            <a:spLocks/>
          </p:cNvSpPr>
          <p:nvPr/>
        </p:nvSpPr>
        <p:spPr bwMode="auto">
          <a:xfrm>
            <a:off x="487363" y="404813"/>
            <a:ext cx="89154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b="1">
                <a:solidFill>
                  <a:srgbClr val="CC3300"/>
                </a:solidFill>
              </a:rPr>
              <a:t>Официальные страницы в сетях</a:t>
            </a:r>
            <a:endParaRPr lang="ru-RU" altLang="ru-RU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Мы поможем в выборе:</a:t>
            </a:r>
            <a:br>
              <a:rPr lang="ru-RU" dirty="0" smtClean="0"/>
            </a:br>
            <a:r>
              <a:rPr lang="ru-RU" dirty="0" smtClean="0"/>
              <a:t>наши публичные лекции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1854135"/>
              </p:ext>
            </p:extLst>
          </p:nvPr>
        </p:nvGraphicFramePr>
        <p:xfrm>
          <a:off x="506234" y="1639070"/>
          <a:ext cx="9129714" cy="4117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71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6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аудитория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IT-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1800" baseline="0" dirty="0" smtClean="0"/>
                        <a:t>п</a:t>
                      </a:r>
                      <a:r>
                        <a:rPr lang="ru-RU" sz="1800" dirty="0" smtClean="0"/>
                        <a:t>рофиль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217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Профессии будущего в сфере высоких </a:t>
                      </a:r>
                      <a:r>
                        <a:rPr lang="ru-RU" sz="1800" dirty="0" smtClean="0"/>
                        <a:t>технологий.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Социально-гуманитарный профиль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203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Гуманитарные технологии и социальная инженерия 21 </a:t>
                      </a:r>
                      <a:r>
                        <a:rPr lang="ru-RU" sz="1800" dirty="0" smtClean="0"/>
                        <a:t>века.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Инженерно-технический профиль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204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Инженер  будущего. Кто он?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65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Психолого-педагогический профиль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215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Какой  специалист будет нужен системе образования будущего?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Экономический профиль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216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/>
                        <a:t>Цифровизация</a:t>
                      </a:r>
                      <a:r>
                        <a:rPr lang="ru-RU" sz="1800" dirty="0"/>
                        <a:t> экономики и управления.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6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Профиль биологии и здоровья человека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214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Человек и </a:t>
                      </a:r>
                      <a:r>
                        <a:rPr lang="ru-RU" sz="1800" dirty="0" err="1"/>
                        <a:t>био-технологии</a:t>
                      </a:r>
                      <a:r>
                        <a:rPr lang="ru-RU" sz="1800" dirty="0"/>
                        <a:t> в мире  будущих профессий.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356350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13</a:t>
            </a:r>
            <a:endParaRPr lang="ru-RU" alt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1815" y="404664"/>
            <a:ext cx="6469856" cy="560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Выбор сделан?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7480578"/>
              </p:ext>
            </p:extLst>
          </p:nvPr>
        </p:nvGraphicFramePr>
        <p:xfrm>
          <a:off x="309530" y="1214422"/>
          <a:ext cx="572694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/>
          </p:nvPr>
        </p:nvGraphicFramePr>
        <p:xfrm>
          <a:off x="6578214" y="2071678"/>
          <a:ext cx="3095647" cy="331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356350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</a:t>
            </a:r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771434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205" y="455681"/>
            <a:ext cx="8915400" cy="738320"/>
          </a:xfrm>
        </p:spPr>
        <p:txBody>
          <a:bodyPr>
            <a:noAutofit/>
          </a:bodyPr>
          <a:lstStyle/>
          <a:p>
            <a:r>
              <a:rPr lang="ru-RU" dirty="0" smtClean="0"/>
              <a:t>Шаг 1. Выбираем направление подготовки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12" y="1357298"/>
            <a:ext cx="2990376" cy="1902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796244100"/>
              </p:ext>
            </p:extLst>
          </p:nvPr>
        </p:nvGraphicFramePr>
        <p:xfrm>
          <a:off x="238092" y="1571612"/>
          <a:ext cx="6357982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356350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3</a:t>
            </a:r>
            <a:endParaRPr lang="ru-RU" altLang="ru-RU" dirty="0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0388" y="3500438"/>
            <a:ext cx="24955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 txBox="1">
            <a:spLocks noGrp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2EA4819-05D9-4ED5-B453-A2A5DFB6C610}" type="slidenum">
              <a:rPr lang="ru-RU" altLang="ru-RU" sz="1400"/>
              <a:pPr algn="r" eaLnBrk="1" hangingPunct="1"/>
              <a:t>4</a:t>
            </a:fld>
            <a:endParaRPr lang="ru-RU" altLang="ru-RU" sz="1400"/>
          </a:p>
        </p:txBody>
      </p:sp>
      <p:sp>
        <p:nvSpPr>
          <p:cNvPr id="15371" name="Заголовок 1"/>
          <p:cNvSpPr>
            <a:spLocks noGrp="1"/>
          </p:cNvSpPr>
          <p:nvPr>
            <p:ph type="title"/>
          </p:nvPr>
        </p:nvSpPr>
        <p:spPr>
          <a:xfrm>
            <a:off x="5435877" y="0"/>
            <a:ext cx="4088904" cy="1079500"/>
          </a:xfrm>
          <a:solidFill>
            <a:srgbClr val="FFFFFF">
              <a:alpha val="0"/>
            </a:srgbClr>
          </a:solidFill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altLang="ru-RU" b="1" dirty="0" smtClean="0">
                <a:solidFill>
                  <a:srgbClr val="C00000"/>
                </a:solidFill>
              </a:rPr>
              <a:t>Целевое обучение </a:t>
            </a:r>
          </a:p>
        </p:txBody>
      </p:sp>
      <p:graphicFrame>
        <p:nvGraphicFramePr>
          <p:cNvPr id="5120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17389186"/>
              </p:ext>
            </p:extLst>
          </p:nvPr>
        </p:nvGraphicFramePr>
        <p:xfrm>
          <a:off x="580806" y="1159875"/>
          <a:ext cx="8930239" cy="257015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8930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26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Возможности поступления и обучения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2" marR="91442" marT="45719" marB="45719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4394">
                <a:tc>
                  <a:txBody>
                    <a:bodyPr/>
                    <a:lstStyle/>
                    <a:p>
                      <a:pPr marL="0" marR="0" lvl="0" indent="542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Поступление  по отдельному конкурсу (обычно меньшему, </a:t>
                      </a:r>
                    </a:p>
                    <a:p>
                      <a:pPr marL="0" marR="0" lvl="0" indent="542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чем общий или вообще без конкурса)</a:t>
                      </a:r>
                    </a:p>
                    <a:p>
                      <a:pPr marL="0" marR="0" lvl="0" indent="542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altLang="ru-RU" sz="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542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 startAt="2"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Приказ о зачислении «</a:t>
                      </a:r>
                      <a:r>
                        <a:rPr kumimoji="0" lang="ru-RU" alt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целевиков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появляется раньше приказа о </a:t>
                      </a:r>
                    </a:p>
                    <a:p>
                      <a:pPr marL="0" marR="0" lvl="0" indent="542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зачислении остальных студентов. Можно участвовать и в общем конкурсе</a:t>
                      </a:r>
                    </a:p>
                    <a:p>
                      <a:pPr marL="0" marR="0" lvl="0" indent="542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ru-RU" altLang="ru-RU" sz="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542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 startAt="3"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 время обучения организация - заказчик предоставляет студенту меры</a:t>
                      </a:r>
                    </a:p>
                    <a:p>
                      <a:pPr marL="0" marR="0" lvl="0" indent="5429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социальной (в том числе и материальной) поддержки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2" marR="91442" marT="45719" marB="45719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1220" name="Group 2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512721306"/>
              </p:ext>
            </p:extLst>
          </p:nvPr>
        </p:nvGraphicFramePr>
        <p:xfrm>
          <a:off x="580806" y="3940174"/>
          <a:ext cx="8943975" cy="2598738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8943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57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Возможности трудоустройства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2" marR="91442" marT="45712" marB="45712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2981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Студенту гарантированы практики и дальнейшее трудоустройство в организации (по условиям договора о целевом обучении)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endParaRPr kumimoji="0" lang="ru-RU" altLang="ru-RU" sz="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 startAt="2"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 время практик студент адаптируется к условиям труда в той организации, где он и будет работать после окончания вуза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 startAt="3"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Трудоустроившемуся в организацию выпускнику могут быть предоставлены социальные гарантии, обусловленные договором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2" marR="91442" marT="45712" marB="45712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156" y="404664"/>
            <a:ext cx="8915400" cy="738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Где искать организации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для заключения целевого договора на обучения?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6654" y="1500174"/>
          <a:ext cx="478634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5750318"/>
              </p:ext>
            </p:extLst>
          </p:nvPr>
        </p:nvGraphicFramePr>
        <p:xfrm>
          <a:off x="5025008" y="1484784"/>
          <a:ext cx="4682230" cy="5075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57"/>
                <a:gridCol w="1186015"/>
                <a:gridCol w="1050058"/>
              </a:tblGrid>
              <a:tr h="5543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профиль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Прием</a:t>
                      </a:r>
                      <a:r>
                        <a:rPr lang="ru-RU" sz="1600" baseline="0" dirty="0" smtClean="0"/>
                        <a:t> на целевое обучение ЧГУ 2020 г.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590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Очная форма</a:t>
                      </a:r>
                      <a:r>
                        <a:rPr lang="ru-RU" sz="1600" b="1" baseline="0" dirty="0" smtClean="0"/>
                        <a:t> обучения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Заочная форма обучения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профиль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274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Социально-гуманитарный профиль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21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351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Инженерно-технический профиль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23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761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Психолого-педагогический профиль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28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21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351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Экономический профиль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156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 биологии и здоровья человека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 2. Выбираем вуз</a:t>
            </a:r>
            <a:endParaRPr lang="ru-RU" dirty="0"/>
          </a:p>
        </p:txBody>
      </p:sp>
      <p:pic>
        <p:nvPicPr>
          <p:cNvPr id="4" name="Picture 2" descr="&amp;Lcy;&amp;icy;&amp;tscy;&amp;iecy;&amp;ncy;&amp;zcy;&amp;icy;&amp;yacy; &amp;ncy;&amp;acy; &amp;pcy;&amp;rcy;&amp;acy;&amp;vcy;&amp;ocy; &amp;vcy;&amp;iecy;&amp;dcy;&amp;iecy;&amp;ncy;&amp;icy;&amp;yacy; &amp;ocy;&amp;bcy;&amp;rcy;&amp;acy;&amp;zcy;&amp;ocy;&amp;vcy;&amp;acy;&amp;tcy;&amp;iecy;&amp;lcy;&amp;softcy;&amp;ncy;&amp;ocy;&amp;jcy; &amp;dcy;&amp;iecy;&amp;yacy;&amp;tcy;&amp;iecy;&amp;lcy;&amp;softcy;&amp;ncy;&amp;ocy;&amp;scy;&amp;t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76" y="3429000"/>
            <a:ext cx="2366981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2" y="1214422"/>
            <a:ext cx="4230687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&amp;Scy;&amp;vcy;&amp;icy;&amp;dcy;&amp;iecy;&amp;tcy;&amp;iecy;&amp;lcy;&amp;softcy;&amp;scy;&amp;tcy;&amp;vcy;&amp;ocy; &amp;ocy; &amp;gcy;&amp;ocy;&amp;scy;&amp;ucy;&amp;dcy;&amp;acy;&amp;rcy;&amp;scy;&amp;tcy;&amp;vcy;&amp;iecy;&amp;ncy;&amp;ncy;&amp;ocy;&amp;jcy; &amp;acy;&amp;kcy;&amp;kcy;&amp;rcy;&amp;iecy;&amp;dcy;&amp;icy;&amp;tcy;&amp;acy;&amp;tscy;&amp;i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2640" y="3429000"/>
            <a:ext cx="2275267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334359230"/>
              </p:ext>
            </p:extLst>
          </p:nvPr>
        </p:nvGraphicFramePr>
        <p:xfrm>
          <a:off x="309530" y="1142984"/>
          <a:ext cx="464347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12" y="476672"/>
            <a:ext cx="8915400" cy="560406"/>
          </a:xfrm>
        </p:spPr>
        <p:txBody>
          <a:bodyPr>
            <a:noAutofit/>
          </a:bodyPr>
          <a:lstStyle/>
          <a:p>
            <a:r>
              <a:rPr lang="ru-RU" dirty="0" smtClean="0"/>
              <a:t>Шаг 2. Выбираем вуз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57989654"/>
              </p:ext>
            </p:extLst>
          </p:nvPr>
        </p:nvGraphicFramePr>
        <p:xfrm>
          <a:off x="344488" y="928670"/>
          <a:ext cx="5572164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Group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4637470"/>
              </p:ext>
            </p:extLst>
          </p:nvPr>
        </p:nvGraphicFramePr>
        <p:xfrm>
          <a:off x="6321152" y="1628800"/>
          <a:ext cx="2921170" cy="4032447"/>
        </p:xfrm>
        <a:graphic>
          <a:graphicData uri="http://schemas.openxmlformats.org/drawingml/2006/table">
            <a:tbl>
              <a:tblPr/>
              <a:tblGrid>
                <a:gridCol w="1263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7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39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Бюджетные места в ЧГУ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5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1144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1127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2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991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8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7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881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7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914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7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784</a:t>
                      </a:r>
                    </a:p>
                  </a:txBody>
                  <a:tcPr marL="99060" marR="99060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356350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6</a:t>
            </a:r>
            <a:endParaRPr lang="ru-RU" alt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4" y="3286124"/>
            <a:ext cx="1452538" cy="1071571"/>
          </a:xfrm>
          <a:prstGeom prst="rect">
            <a:avLst/>
          </a:prstGeo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167063" y="158750"/>
            <a:ext cx="6448425" cy="1055688"/>
          </a:xfrm>
        </p:spPr>
        <p:txBody>
          <a:bodyPr/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Калькулятор стоимости обучения </a:t>
            </a:r>
            <a:br>
              <a:rPr lang="ru-RU" altLang="ru-RU" dirty="0" smtClean="0">
                <a:latin typeface="Arial" charset="0"/>
                <a:cs typeface="Arial" charset="0"/>
              </a:rPr>
            </a:br>
            <a:r>
              <a:rPr lang="ru-RU" altLang="ru-RU" dirty="0" smtClean="0">
                <a:latin typeface="Arial" charset="0"/>
                <a:cs typeface="Arial" charset="0"/>
              </a:rPr>
              <a:t>в столичном вузе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4C1102-8361-4607-88BF-C8E6F796ADD9}" type="slidenum">
              <a:rPr lang="ru-RU" altLang="ru-RU"/>
              <a:pPr/>
              <a:t>8</a:t>
            </a:fld>
            <a:endParaRPr lang="ru-RU" altLang="ru-RU" dirty="0"/>
          </a:p>
        </p:txBody>
      </p:sp>
      <p:graphicFrame>
        <p:nvGraphicFramePr>
          <p:cNvPr id="25709" name="Group 10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2646567"/>
              </p:ext>
            </p:extLst>
          </p:nvPr>
        </p:nvGraphicFramePr>
        <p:xfrm>
          <a:off x="1738290" y="1285859"/>
          <a:ext cx="7837510" cy="2137016"/>
        </p:xfrm>
        <a:graphic>
          <a:graphicData uri="http://schemas.openxmlformats.org/drawingml/2006/table">
            <a:tbl>
              <a:tblPr/>
              <a:tblGrid>
                <a:gridCol w="18632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7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4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42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42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56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42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42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73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Статья расхода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месяц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месяц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месяц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месяц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месяц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месяц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полгода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Стоимость    обучения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78 000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67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Жилье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90 000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67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Питание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67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Проезд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24 000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Кино, музей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итого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330 000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809728" y="3929066"/>
          <a:ext cx="7643866" cy="257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 3. Подаем документы в вуз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946517718"/>
              </p:ext>
            </p:extLst>
          </p:nvPr>
        </p:nvGraphicFramePr>
        <p:xfrm>
          <a:off x="309530" y="1071546"/>
          <a:ext cx="478634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C:\Users\701\Desktop\_086_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714412">
            <a:off x="5895692" y="1477827"/>
            <a:ext cx="3103805" cy="257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701\Desktop\viz_3x4_color_bi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25911">
            <a:off x="5161274" y="2580501"/>
            <a:ext cx="464026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38029">
            <a:off x="5793077" y="3753587"/>
            <a:ext cx="1769792" cy="263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274px-Russian_passpor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10520" y="4143380"/>
            <a:ext cx="171451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8212</TotalTime>
  <Words>1141</Words>
  <Application>Microsoft Office PowerPoint</Application>
  <PresentationFormat>Лист A4 (210x297 мм)</PresentationFormat>
  <Paragraphs>246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Выбор сделан?</vt:lpstr>
      <vt:lpstr>Шаг 1. Выбираем направление подготовки  </vt:lpstr>
      <vt:lpstr>Целевое обучение </vt:lpstr>
      <vt:lpstr>Где искать организации  для заключения целевого договора на обучения?</vt:lpstr>
      <vt:lpstr>Шаг 2. Выбираем вуз</vt:lpstr>
      <vt:lpstr>Шаг 2. Выбираем вуз  </vt:lpstr>
      <vt:lpstr>Калькулятор стоимости обучения  в столичном вузе</vt:lpstr>
      <vt:lpstr>Шаг 3. Подаем документы в вуз</vt:lpstr>
      <vt:lpstr>Основные даты  приёмной кампании</vt:lpstr>
      <vt:lpstr>Шаг 4 . Принимаем окончательное решение  о месте обучения</vt:lpstr>
      <vt:lpstr>Слайд 12</vt:lpstr>
      <vt:lpstr>Мы поможем в выборе: наши публичные лекции </vt:lpstr>
    </vt:vector>
  </TitlesOfParts>
  <Company>ГОУ ВПО ЧГУ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изменений структуры административно-правового управления</dc:title>
  <dc:creator>Илона</dc:creator>
  <cp:lastModifiedBy>User</cp:lastModifiedBy>
  <cp:revision>486</cp:revision>
  <dcterms:created xsi:type="dcterms:W3CDTF">2010-07-28T13:49:31Z</dcterms:created>
  <dcterms:modified xsi:type="dcterms:W3CDTF">2020-03-13T17:57:22Z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-219237617</vt:i4>
  </property>
  <property fmtid="{D5CDD505-2E9C-101B-9397-08002B2CF9AE}" pid="3" name="_NewReviewCycle">
    <vt:lpwstr/>
  </property>
  <property fmtid="{D5CDD505-2E9C-101B-9397-08002B2CF9AE}" pid="4" name="_EmailSubject">
    <vt:lpwstr>Леночка, надо разместить на сайте</vt:lpwstr>
  </property>
  <property fmtid="{D5CDD505-2E9C-101B-9397-08002B2CF9AE}" pid="5" name="_AuthorEmail">
    <vt:lpwstr>O_Ivanova@cherepovetscity.ru</vt:lpwstr>
  </property>
  <property fmtid="{D5CDD505-2E9C-101B-9397-08002B2CF9AE}" pid="6" name="_AuthorEmailDisplayName">
    <vt:lpwstr>Иванова Ольга Владимировна</vt:lpwstr>
  </property>
</Properties>
</file>