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FE6-D95F-4856-A32F-C8796986CB8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5BB-E3AE-458A-B222-FAA798774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0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FE6-D95F-4856-A32F-C8796986CB8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5BB-E3AE-458A-B222-FAA798774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5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FE6-D95F-4856-A32F-C8796986CB8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5BB-E3AE-458A-B222-FAA798774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2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FE6-D95F-4856-A32F-C8796986CB8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5BB-E3AE-458A-B222-FAA798774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94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FE6-D95F-4856-A32F-C8796986CB8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5BB-E3AE-458A-B222-FAA798774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FE6-D95F-4856-A32F-C8796986CB8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5BB-E3AE-458A-B222-FAA798774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FE6-D95F-4856-A32F-C8796986CB8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5BB-E3AE-458A-B222-FAA798774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7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FE6-D95F-4856-A32F-C8796986CB8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5BB-E3AE-458A-B222-FAA798774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4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FE6-D95F-4856-A32F-C8796986CB8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5BB-E3AE-458A-B222-FAA798774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FE6-D95F-4856-A32F-C8796986CB8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5BB-E3AE-458A-B222-FAA798774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2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FE6-D95F-4856-A32F-C8796986CB8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5BB-E3AE-458A-B222-FAA798774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0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7FE6-D95F-4856-A32F-C8796986CB8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A5BB-E3AE-458A-B222-FAA798774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2544" y="976962"/>
            <a:ext cx="2156346" cy="60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Бакалавриат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3254" y="1003113"/>
            <a:ext cx="2156346" cy="580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Специалитет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32960" y="955352"/>
            <a:ext cx="2156346" cy="62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Магистратура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5578" y="1820833"/>
            <a:ext cx="2156346" cy="622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Юриспруденция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90717" y="1815147"/>
            <a:ext cx="2156346" cy="627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Государственное и муниципальное управление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95081" y="1815147"/>
            <a:ext cx="2156346" cy="627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Правовое обеспечение национальной безопасности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10651" y="1815147"/>
            <a:ext cx="2156346" cy="627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Судебная и прокурорская деятельность</a:t>
            </a:r>
            <a:endParaRPr lang="ru-RU" sz="14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412544" y="1386406"/>
            <a:ext cx="377589" cy="387809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216321" y="1386408"/>
            <a:ext cx="377589" cy="3878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073254" y="1395488"/>
            <a:ext cx="377589" cy="37872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852011" y="1385260"/>
            <a:ext cx="377589" cy="38895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0490576" y="1583145"/>
            <a:ext cx="377589" cy="1115809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0377" y="2709282"/>
            <a:ext cx="11000095" cy="3548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Позвонить по телефонам: 8-800-201-7404, </a:t>
            </a:r>
            <a:r>
              <a:rPr lang="en-US" b="1" dirty="0" smtClean="0">
                <a:solidFill>
                  <a:srgbClr val="C00000"/>
                </a:solidFill>
              </a:rPr>
              <a:t>8-921-822-05-</a:t>
            </a:r>
            <a:r>
              <a:rPr lang="ru-RU" b="1" dirty="0" smtClean="0">
                <a:solidFill>
                  <a:srgbClr val="C00000"/>
                </a:solidFill>
              </a:rPr>
              <a:t>7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8-921-822-05-85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222311" y="2456594"/>
            <a:ext cx="377589" cy="22633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232552" y="3062751"/>
            <a:ext cx="192204" cy="232661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742931" y="3318855"/>
            <a:ext cx="9189491" cy="877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за абитуриентом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dirty="0" smtClean="0"/>
              <a:t>(информирование об условиях поступления, сроках подачи документов, вступительных испытаниях, о преимуществах вуза)</a:t>
            </a: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6243128" y="4203644"/>
            <a:ext cx="180833" cy="382129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63404" y="4593789"/>
            <a:ext cx="9189491" cy="130669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документов: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Госуслуг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(при поступлении на бюджетные места)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сайте института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vfmgua.ru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бюджетные и платные места)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осуществлят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 абитуриентом самостоятельно, либо посредством консультирования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тьютором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7029734" y="2459987"/>
            <a:ext cx="377589" cy="222941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243128" y="5885740"/>
            <a:ext cx="161994" cy="29142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738798" y="6202116"/>
            <a:ext cx="9189491" cy="52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 абитуриента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тьютором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после подачи документов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878" y="75301"/>
            <a:ext cx="11400428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хотите поступить в Северо-Западный институт (филиал) Университета имени О.Е. Кутафина (МГЮА)</a:t>
            </a:r>
          </a:p>
        </p:txBody>
      </p:sp>
    </p:spTree>
    <p:extLst>
      <p:ext uri="{BB962C8B-B14F-4D97-AF65-F5344CB8AC3E}">
        <p14:creationId xmlns:p14="http://schemas.microsoft.com/office/powerpoint/2010/main" val="17987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359"/>
            <a:ext cx="10515600" cy="9312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Алгоритм подачи документов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023582"/>
            <a:ext cx="10058400" cy="77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Зайти на сайт Северо-Западного института (филиала) Университета имени О.Е. Кутафина (МГЮА) и нажать кнопку «Подать документы </a:t>
            </a:r>
            <a:r>
              <a:rPr lang="en-US" sz="2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ru-RU" sz="2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69" y="1895813"/>
            <a:ext cx="9083722" cy="484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92359"/>
            <a:ext cx="10515600" cy="9312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Алгоритм подачи документов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645" y="946814"/>
            <a:ext cx="11518710" cy="77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Выбрать «Для граждан РФ» или «Для иностранных граждан» (при необходимости ознакомиться с инструкцией).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7" y="1691955"/>
            <a:ext cx="9547746" cy="508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92359"/>
            <a:ext cx="10515600" cy="9312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Алгоритм подачи документов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193" y="1023582"/>
            <a:ext cx="11477767" cy="77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Пройти процедуру регистрации (в случае, если регистрацию осуществили ранее, войти в личный кабинет).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8" y="1803026"/>
            <a:ext cx="9376013" cy="49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92359"/>
            <a:ext cx="10515600" cy="9312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Алгоритм подачи документов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431" y="1381066"/>
            <a:ext cx="9907137" cy="208480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/>
              <a:t>В случае, если у Вас появились вопросы, обращайтесь по телефонам приемной комиссии:</a:t>
            </a:r>
          </a:p>
          <a:p>
            <a:pPr algn="ctr"/>
            <a:r>
              <a:rPr lang="ru-RU" sz="3200" dirty="0"/>
              <a:t>8-800-201-7404 (звонок по России бесплатный)</a:t>
            </a:r>
          </a:p>
          <a:p>
            <a:pPr algn="ctr"/>
            <a:r>
              <a:rPr lang="en-US" sz="3200" dirty="0"/>
              <a:t>8 </a:t>
            </a:r>
            <a:r>
              <a:rPr lang="ru-RU" sz="3200" dirty="0"/>
              <a:t>(</a:t>
            </a:r>
            <a:r>
              <a:rPr lang="en-US" sz="3200" dirty="0"/>
              <a:t>921</a:t>
            </a:r>
            <a:r>
              <a:rPr lang="ru-RU" sz="3200" dirty="0"/>
              <a:t>) </a:t>
            </a:r>
            <a:r>
              <a:rPr lang="en-US" sz="3200" dirty="0"/>
              <a:t>822-05-</a:t>
            </a:r>
            <a:r>
              <a:rPr lang="ru-RU" sz="3200" dirty="0"/>
              <a:t>7</a:t>
            </a:r>
            <a:r>
              <a:rPr lang="en-US" sz="3200" dirty="0"/>
              <a:t>5</a:t>
            </a:r>
            <a:r>
              <a:rPr lang="ru-RU" sz="3200" dirty="0"/>
              <a:t>, </a:t>
            </a:r>
            <a:r>
              <a:rPr lang="en-US" sz="3200" dirty="0"/>
              <a:t>8</a:t>
            </a:r>
            <a:r>
              <a:rPr lang="ru-RU" sz="3200" dirty="0"/>
              <a:t> (</a:t>
            </a:r>
            <a:r>
              <a:rPr lang="en-US" sz="3200" dirty="0"/>
              <a:t>921</a:t>
            </a:r>
            <a:r>
              <a:rPr lang="ru-RU" sz="3200" dirty="0"/>
              <a:t>) </a:t>
            </a:r>
            <a:r>
              <a:rPr lang="en-US" sz="3200" dirty="0"/>
              <a:t>822-05-85</a:t>
            </a:r>
            <a:r>
              <a:rPr lang="ru-RU" sz="3200" dirty="0"/>
              <a:t>  </a:t>
            </a: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126" y="4430010"/>
            <a:ext cx="11063748" cy="17912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хотите получить качественное юридическое образование и диплом столичного вуза, не выезжая за пределы области </a:t>
            </a:r>
            <a:r>
              <a:rPr lang="ru-RU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ru-RU" sz="2400" b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ждем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 в качестве абитуриентов Северо-Западного института (филиала) Университета имени О.Е. Кутафина (МГЮА)! </a:t>
            </a:r>
          </a:p>
        </p:txBody>
      </p:sp>
    </p:spTree>
    <p:extLst>
      <p:ext uri="{BB962C8B-B14F-4D97-AF65-F5344CB8AC3E}">
        <p14:creationId xmlns:p14="http://schemas.microsoft.com/office/powerpoint/2010/main" val="36207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254</Words>
  <Application>Microsoft Office PowerPoint</Application>
  <PresentationFormat>Широкоэкранный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Алгоритм подачи документов </vt:lpstr>
      <vt:lpstr>Алгоритм подачи документов </vt:lpstr>
      <vt:lpstr>Алгоритм подачи документов </vt:lpstr>
      <vt:lpstr>Алгоритм подачи документов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А. Белов</dc:creator>
  <cp:lastModifiedBy>Олег А. Белов</cp:lastModifiedBy>
  <cp:revision>9</cp:revision>
  <dcterms:created xsi:type="dcterms:W3CDTF">2021-06-28T14:15:05Z</dcterms:created>
  <dcterms:modified xsi:type="dcterms:W3CDTF">2021-06-29T07:49:06Z</dcterms:modified>
</cp:coreProperties>
</file>