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319" r:id="rId2"/>
    <p:sldId id="307" r:id="rId3"/>
    <p:sldId id="308" r:id="rId4"/>
    <p:sldId id="309" r:id="rId5"/>
    <p:sldId id="316" r:id="rId6"/>
    <p:sldId id="310" r:id="rId7"/>
    <p:sldId id="313" r:id="rId8"/>
    <p:sldId id="314" r:id="rId9"/>
    <p:sldId id="315" r:id="rId10"/>
    <p:sldId id="279" r:id="rId11"/>
    <p:sldId id="280" r:id="rId12"/>
    <p:sldId id="317" r:id="rId13"/>
    <p:sldId id="281" r:id="rId14"/>
    <p:sldId id="283" r:id="rId15"/>
    <p:sldId id="284" r:id="rId16"/>
    <p:sldId id="285" r:id="rId17"/>
    <p:sldId id="287" r:id="rId18"/>
    <p:sldId id="320" r:id="rId19"/>
    <p:sldId id="291" r:id="rId20"/>
    <p:sldId id="292" r:id="rId21"/>
    <p:sldId id="294" r:id="rId22"/>
    <p:sldId id="295" r:id="rId23"/>
    <p:sldId id="298" r:id="rId24"/>
    <p:sldId id="306" r:id="rId25"/>
    <p:sldId id="318" r:id="rId26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96" y="-58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7C6475-6BE6-4EFD-8C63-6D96D60C405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C3B963-F665-47C9-9FD6-0392AA4629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293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3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pPr marL="101600">
              <a:lnSpc>
                <a:spcPct val="100000"/>
              </a:lnSpc>
            </a:pPr>
            <a:fld id="{81D60167-4931-47E6-BA6A-407CBD079E47}" type="slidenum">
              <a:rPr sz="1200" spc="-10" dirty="0">
                <a:solidFill>
                  <a:srgbClr val="888888"/>
                </a:solidFill>
                <a:latin typeface="Calibri"/>
                <a:cs typeface="Calibri"/>
              </a:rPr>
              <a:pPr marL="101600">
                <a:lnSpc>
                  <a:spcPct val="100000"/>
                </a:lnSpc>
              </a:pPr>
              <a:t>‹#›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>
                <a:solidFill>
                  <a:srgbClr val="000099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pPr marL="101600">
              <a:lnSpc>
                <a:spcPct val="100000"/>
              </a:lnSpc>
            </a:pPr>
            <a:fld id="{81D60167-4931-47E6-BA6A-407CBD079E47}" type="slidenum">
              <a:rPr sz="1200" spc="-10" dirty="0">
                <a:solidFill>
                  <a:srgbClr val="888888"/>
                </a:solidFill>
                <a:latin typeface="Calibri"/>
                <a:cs typeface="Calibri"/>
              </a:rPr>
              <a:pPr marL="101600">
                <a:lnSpc>
                  <a:spcPct val="100000"/>
                </a:lnSpc>
              </a:pPr>
              <a:t>‹#›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>
                <a:solidFill>
                  <a:srgbClr val="000099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79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pPr marL="101600">
              <a:lnSpc>
                <a:spcPct val="100000"/>
              </a:lnSpc>
            </a:pPr>
            <a:fld id="{81D60167-4931-47E6-BA6A-407CBD079E47}" type="slidenum">
              <a:rPr sz="1200" spc="-10" dirty="0">
                <a:solidFill>
                  <a:srgbClr val="888888"/>
                </a:solidFill>
                <a:latin typeface="Calibri"/>
                <a:cs typeface="Calibri"/>
              </a:rPr>
              <a:pPr marL="101600">
                <a:lnSpc>
                  <a:spcPct val="100000"/>
                </a:lnSpc>
              </a:pPr>
              <a:t>‹#›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>
                <a:solidFill>
                  <a:srgbClr val="000099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pPr marL="101600">
              <a:lnSpc>
                <a:spcPct val="100000"/>
              </a:lnSpc>
            </a:pPr>
            <a:fld id="{81D60167-4931-47E6-BA6A-407CBD079E47}" type="slidenum">
              <a:rPr sz="1200" spc="-10" dirty="0">
                <a:solidFill>
                  <a:srgbClr val="888888"/>
                </a:solidFill>
                <a:latin typeface="Calibri"/>
                <a:cs typeface="Calibri"/>
              </a:rPr>
              <a:pPr marL="101600">
                <a:lnSpc>
                  <a:spcPct val="100000"/>
                </a:lnSpc>
              </a:pPr>
              <a:t>‹#›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pPr marL="101600">
              <a:lnSpc>
                <a:spcPct val="100000"/>
              </a:lnSpc>
            </a:pPr>
            <a:fld id="{81D60167-4931-47E6-BA6A-407CBD079E47}" type="slidenum">
              <a:rPr sz="1200" spc="-10" dirty="0">
                <a:solidFill>
                  <a:srgbClr val="888888"/>
                </a:solidFill>
                <a:latin typeface="Calibri"/>
                <a:cs typeface="Calibri"/>
              </a:rPr>
              <a:pPr marL="101600">
                <a:lnSpc>
                  <a:spcPct val="100000"/>
                </a:lnSpc>
              </a:pPr>
              <a:t>‹#›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9844" y="244221"/>
            <a:ext cx="11132311" cy="884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>
                <a:solidFill>
                  <a:srgbClr val="000099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7244" y="1832371"/>
            <a:ext cx="10357510" cy="37879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3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087354" y="6441338"/>
            <a:ext cx="203200" cy="203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marL="101600">
              <a:lnSpc>
                <a:spcPct val="100000"/>
              </a:lnSpc>
            </a:pPr>
            <a:fld id="{81D60167-4931-47E6-BA6A-407CBD079E47}" type="slidenum">
              <a:rPr sz="1200" spc="-10" dirty="0">
                <a:solidFill>
                  <a:srgbClr val="888888"/>
                </a:solidFill>
                <a:latin typeface="Calibri"/>
                <a:cs typeface="Calibri"/>
              </a:rPr>
              <a:pPr marL="101600">
                <a:lnSpc>
                  <a:spcPct val="100000"/>
                </a:lnSpc>
              </a:pPr>
              <a:t>‹#›</a:t>
            </a:fld>
            <a:endParaRPr sz="1200">
              <a:latin typeface="Calibri"/>
              <a:cs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5" Type="http://schemas.openxmlformats.org/officeDocument/2006/relationships/image" Target="../media/image2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55877" y="1828801"/>
            <a:ext cx="10326523" cy="45012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" indent="-3810" algn="ctr">
              <a:lnSpc>
                <a:spcPts val="3890"/>
              </a:lnSpc>
              <a:tabLst>
                <a:tab pos="2349500" algn="l"/>
              </a:tabLst>
            </a:pPr>
            <a:endParaRPr lang="ru-RU" sz="3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12700" marR="6350" indent="-3810" algn="ctr">
              <a:lnSpc>
                <a:spcPts val="3890"/>
              </a:lnSpc>
              <a:tabLst>
                <a:tab pos="2349500" algn="l"/>
              </a:tabLst>
            </a:pPr>
            <a:r>
              <a:rPr lang="ru-RU" sz="3600" b="1" dirty="0" smtClean="0">
                <a:solidFill>
                  <a:srgbClr val="FF0000"/>
                </a:solidFill>
                <a:latin typeface="Arial"/>
                <a:cs typeface="Arial"/>
              </a:rPr>
              <a:t>Обзор нормативно-правовых документов  </a:t>
            </a:r>
          </a:p>
          <a:p>
            <a:pPr marL="12700" marR="6350" indent="-3810" algn="ctr">
              <a:lnSpc>
                <a:spcPts val="3890"/>
              </a:lnSpc>
              <a:tabLst>
                <a:tab pos="2349500" algn="l"/>
              </a:tabLst>
            </a:pPr>
            <a:r>
              <a:rPr lang="ru-RU" sz="3600" b="1" dirty="0" smtClean="0">
                <a:solidFill>
                  <a:srgbClr val="FF0000"/>
                </a:solidFill>
                <a:latin typeface="Arial"/>
                <a:cs typeface="Arial"/>
              </a:rPr>
              <a:t>и методических рекомендаций </a:t>
            </a:r>
          </a:p>
          <a:p>
            <a:pPr marL="12700" marR="6350" indent="-3810" algn="ctr">
              <a:lnSpc>
                <a:spcPts val="3890"/>
              </a:lnSpc>
              <a:tabLst>
                <a:tab pos="2349500" algn="l"/>
              </a:tabLst>
            </a:pPr>
            <a:r>
              <a:rPr lang="ru-RU" sz="3600" b="1" dirty="0" smtClean="0">
                <a:solidFill>
                  <a:srgbClr val="FF0000"/>
                </a:solidFill>
                <a:latin typeface="Arial"/>
                <a:cs typeface="Arial"/>
              </a:rPr>
              <a:t>по организации классного руководства </a:t>
            </a:r>
          </a:p>
          <a:p>
            <a:pPr marL="12700" marR="6350" indent="-3810" algn="ctr">
              <a:lnSpc>
                <a:spcPts val="3890"/>
              </a:lnSpc>
              <a:tabLst>
                <a:tab pos="2349500" algn="l"/>
              </a:tabLst>
            </a:pPr>
            <a:r>
              <a:rPr lang="ru-RU" sz="3600" b="1" dirty="0" smtClean="0">
                <a:solidFill>
                  <a:srgbClr val="FF0000"/>
                </a:solidFill>
                <a:latin typeface="Arial"/>
                <a:cs typeface="Arial"/>
              </a:rPr>
              <a:t>в общеобразовательных организациях</a:t>
            </a:r>
          </a:p>
          <a:p>
            <a:pPr marR="6350" indent="-3810" algn="r">
              <a:lnSpc>
                <a:spcPts val="3890"/>
              </a:lnSpc>
              <a:tabLst>
                <a:tab pos="2349500" algn="l"/>
              </a:tabLst>
            </a:pPr>
            <a:endParaRPr lang="ru-RU" sz="2400" dirty="0" smtClean="0">
              <a:solidFill>
                <a:srgbClr val="000099"/>
              </a:solidFill>
              <a:latin typeface="Arial"/>
              <a:cs typeface="Arial"/>
            </a:endParaRPr>
          </a:p>
          <a:p>
            <a:pPr marR="6350" indent="-3810" algn="r">
              <a:lnSpc>
                <a:spcPts val="3890"/>
              </a:lnSpc>
              <a:tabLst>
                <a:tab pos="2349500" algn="l"/>
              </a:tabLst>
            </a:pPr>
            <a:r>
              <a:rPr lang="ru-RU" sz="2400" b="1" dirty="0" smtClean="0">
                <a:solidFill>
                  <a:srgbClr val="0070C0"/>
                </a:solidFill>
                <a:latin typeface="Arial"/>
                <a:cs typeface="Arial"/>
              </a:rPr>
              <a:t>М.А. </a:t>
            </a:r>
            <a:r>
              <a:rPr lang="ru-RU" sz="2400" b="1" dirty="0" err="1" smtClean="0">
                <a:solidFill>
                  <a:srgbClr val="0070C0"/>
                </a:solidFill>
                <a:latin typeface="Arial"/>
                <a:cs typeface="Arial"/>
              </a:rPr>
              <a:t>Углицкая</a:t>
            </a:r>
            <a:r>
              <a:rPr lang="ru-RU" sz="2400" b="1" dirty="0" smtClean="0">
                <a:solidFill>
                  <a:srgbClr val="0070C0"/>
                </a:solidFill>
                <a:latin typeface="Arial"/>
                <a:cs typeface="Arial"/>
              </a:rPr>
              <a:t>, заведующий</a:t>
            </a:r>
          </a:p>
          <a:p>
            <a:pPr marR="6350" indent="-3810" algn="r">
              <a:lnSpc>
                <a:spcPts val="3890"/>
              </a:lnSpc>
              <a:tabLst>
                <a:tab pos="2349500" algn="l"/>
              </a:tabLst>
            </a:pPr>
            <a:r>
              <a:rPr lang="ru-RU" sz="2400" b="1" dirty="0" smtClean="0">
                <a:solidFill>
                  <a:srgbClr val="0070C0"/>
                </a:solidFill>
                <a:latin typeface="Arial"/>
                <a:cs typeface="Arial"/>
              </a:rPr>
              <a:t> кафедрой воспитания и социализации </a:t>
            </a:r>
          </a:p>
          <a:p>
            <a:pPr marR="6350" indent="-3810" algn="r">
              <a:lnSpc>
                <a:spcPts val="3890"/>
              </a:lnSpc>
              <a:tabLst>
                <a:tab pos="2349500" algn="l"/>
              </a:tabLst>
            </a:pPr>
            <a:r>
              <a:rPr lang="ru-RU" sz="2400" b="1" dirty="0" smtClean="0">
                <a:solidFill>
                  <a:srgbClr val="0070C0"/>
                </a:solidFill>
                <a:latin typeface="Arial"/>
                <a:cs typeface="Arial"/>
              </a:rPr>
              <a:t>АОУ ВО ДПО «ВИРО», к.п.н., доцент</a:t>
            </a:r>
            <a:endParaRPr sz="2400" b="1" dirty="0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1600">
              <a:lnSpc>
                <a:spcPct val="100000"/>
              </a:lnSpc>
            </a:pPr>
            <a:fld id="{81D60167-4931-47E6-BA6A-407CBD079E47}" type="slidenum">
              <a:rPr sz="1200" spc="-10" dirty="0">
                <a:solidFill>
                  <a:srgbClr val="888888"/>
                </a:solidFill>
                <a:latin typeface="Calibri"/>
                <a:cs typeface="Calibri"/>
              </a:rPr>
              <a:pPr marL="101600">
                <a:lnSpc>
                  <a:spcPct val="100000"/>
                </a:lnSpc>
              </a:pPr>
              <a:t>1</a:t>
            </a:fld>
            <a:endParaRPr sz="1200" dirty="0">
              <a:latin typeface="Calibri"/>
              <a:cs typeface="Calibri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83282"/>
            <a:ext cx="1828800" cy="1592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500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9844" y="244221"/>
            <a:ext cx="11132311" cy="854079"/>
          </a:xfrm>
          <a:prstGeom prst="rect">
            <a:avLst/>
          </a:prstGeom>
        </p:spPr>
        <p:txBody>
          <a:bodyPr vert="horz" wrap="square" lIns="0" tIns="297179" rIns="0" bIns="0" rtlCol="0">
            <a:spAutoFit/>
          </a:bodyPr>
          <a:lstStyle/>
          <a:p>
            <a:pPr marL="400050">
              <a:lnSpc>
                <a:spcPct val="100000"/>
              </a:lnSpc>
            </a:pPr>
            <a:r>
              <a:rPr lang="ru-RU" sz="3600" spc="-45" dirty="0" smtClean="0">
                <a:solidFill>
                  <a:srgbClr val="FF0000"/>
                </a:solidFill>
              </a:rPr>
              <a:t>К</a:t>
            </a:r>
            <a:r>
              <a:rPr sz="3600" spc="5" dirty="0" err="1" smtClean="0">
                <a:solidFill>
                  <a:srgbClr val="FF0000"/>
                </a:solidFill>
              </a:rPr>
              <a:t>л</a:t>
            </a:r>
            <a:r>
              <a:rPr sz="3600" dirty="0" err="1" smtClean="0">
                <a:solidFill>
                  <a:srgbClr val="FF0000"/>
                </a:solidFill>
              </a:rPr>
              <a:t>а</a:t>
            </a:r>
            <a:r>
              <a:rPr sz="3600" spc="-20" dirty="0" err="1" smtClean="0">
                <a:solidFill>
                  <a:srgbClr val="FF0000"/>
                </a:solidFill>
              </a:rPr>
              <a:t>с</a:t>
            </a:r>
            <a:r>
              <a:rPr sz="3600" dirty="0" err="1" smtClean="0">
                <a:solidFill>
                  <a:srgbClr val="FF0000"/>
                </a:solidFill>
              </a:rPr>
              <a:t>сный</a:t>
            </a:r>
            <a:r>
              <a:rPr sz="3600" spc="-45" dirty="0" smtClean="0">
                <a:solidFill>
                  <a:srgbClr val="FF0000"/>
                </a:solidFill>
              </a:rPr>
              <a:t> </a:t>
            </a:r>
            <a:r>
              <a:rPr sz="3600" spc="-25" dirty="0">
                <a:solidFill>
                  <a:srgbClr val="FF0000"/>
                </a:solidFill>
              </a:rPr>
              <a:t>р</a:t>
            </a:r>
            <a:r>
              <a:rPr sz="3600" spc="-15" dirty="0">
                <a:solidFill>
                  <a:srgbClr val="FF0000"/>
                </a:solidFill>
              </a:rPr>
              <a:t>у</a:t>
            </a:r>
            <a:r>
              <a:rPr sz="3600" spc="-50" dirty="0">
                <a:solidFill>
                  <a:srgbClr val="FF0000"/>
                </a:solidFill>
              </a:rPr>
              <a:t>к</a:t>
            </a:r>
            <a:r>
              <a:rPr sz="3600" dirty="0">
                <a:solidFill>
                  <a:srgbClr val="FF0000"/>
                </a:solidFill>
              </a:rPr>
              <a:t>ов</a:t>
            </a:r>
            <a:r>
              <a:rPr sz="3600" spc="-75" dirty="0">
                <a:solidFill>
                  <a:srgbClr val="FF0000"/>
                </a:solidFill>
              </a:rPr>
              <a:t>о</a:t>
            </a:r>
            <a:r>
              <a:rPr sz="3600" dirty="0">
                <a:solidFill>
                  <a:srgbClr val="FF0000"/>
                </a:solidFill>
              </a:rPr>
              <a:t>д</a:t>
            </a:r>
            <a:r>
              <a:rPr sz="3600" spc="-10" dirty="0">
                <a:solidFill>
                  <a:srgbClr val="FF0000"/>
                </a:solidFill>
              </a:rPr>
              <a:t>и</a:t>
            </a:r>
            <a:r>
              <a:rPr sz="3600" spc="-20" dirty="0">
                <a:solidFill>
                  <a:srgbClr val="FF0000"/>
                </a:solidFill>
              </a:rPr>
              <a:t>т</a:t>
            </a:r>
            <a:r>
              <a:rPr sz="3600" spc="-45" dirty="0">
                <a:solidFill>
                  <a:srgbClr val="FF0000"/>
                </a:solidFill>
              </a:rPr>
              <a:t>е</a:t>
            </a:r>
            <a:r>
              <a:rPr sz="3600" spc="5" dirty="0">
                <a:solidFill>
                  <a:srgbClr val="FF0000"/>
                </a:solidFill>
              </a:rPr>
              <a:t>л</a:t>
            </a:r>
            <a:r>
              <a:rPr sz="3600" dirty="0">
                <a:solidFill>
                  <a:srgbClr val="FF0000"/>
                </a:solidFill>
              </a:rPr>
              <a:t>ь?</a:t>
            </a:r>
          </a:p>
        </p:txBody>
      </p:sp>
      <p:sp>
        <p:nvSpPr>
          <p:cNvPr id="3" name="object 3"/>
          <p:cNvSpPr/>
          <p:nvPr/>
        </p:nvSpPr>
        <p:spPr>
          <a:xfrm>
            <a:off x="832103" y="1685544"/>
            <a:ext cx="10523093" cy="16442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97102" y="1874225"/>
            <a:ext cx="9895205" cy="12744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">
              <a:lnSpc>
                <a:spcPct val="86400"/>
              </a:lnSpc>
            </a:pP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Кл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асс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ыми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400" spc="2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spc="-30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2400" spc="-4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400" spc="-65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ями</a:t>
            </a:r>
            <a:r>
              <a:rPr sz="24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я</a:t>
            </a:r>
            <a:r>
              <a:rPr sz="2400" spc="-60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я</a:t>
            </a:r>
            <a:r>
              <a:rPr sz="2400" spc="-60" dirty="0">
                <a:solidFill>
                  <a:srgbClr val="FFFFFF"/>
                </a:solidFill>
                <a:latin typeface="Arial"/>
                <a:cs typeface="Arial"/>
              </a:rPr>
              <a:t>ю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ся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п</a:t>
            </a:r>
            <a:r>
              <a:rPr sz="2400" spc="-45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400" spc="-60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ические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ра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б</a:t>
            </a:r>
            <a:r>
              <a:rPr sz="2400" spc="-4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тники</a:t>
            </a:r>
            <a:r>
              <a:rPr sz="24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ОО, </a:t>
            </a:r>
            <a:r>
              <a:rPr sz="2400" spc="2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400" spc="-40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ор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ым</a:t>
            </a:r>
            <a:r>
              <a:rPr sz="24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пр</a:t>
            </a:r>
            <a:r>
              <a:rPr sz="2400" spc="-35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400" spc="-55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я</a:t>
            </a:r>
            <a:r>
              <a:rPr sz="2400" spc="-55" dirty="0">
                <a:solidFill>
                  <a:srgbClr val="FFFFFF"/>
                </a:solidFill>
                <a:latin typeface="Arial"/>
                <a:cs typeface="Arial"/>
              </a:rPr>
              <a:t>ю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ся</a:t>
            </a:r>
            <a:r>
              <a:rPr sz="24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пр</a:t>
            </a:r>
            <a:r>
              <a:rPr sz="2400" spc="10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400" spc="-30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24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0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ц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ь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ые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60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ара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нтии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м</a:t>
            </a:r>
            <a:r>
              <a:rPr sz="2400" spc="10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ы </a:t>
            </a:r>
            <a:r>
              <a:rPr sz="2400" spc="15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ц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ь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ой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п</a:t>
            </a:r>
            <a:r>
              <a:rPr sz="2400" spc="-50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дд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ержки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в </a:t>
            </a:r>
            <a:r>
              <a:rPr sz="2400" spc="20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spc="-4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2400" spc="-65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ствии</a:t>
            </a:r>
            <a:r>
              <a:rPr sz="24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Ф</a:t>
            </a:r>
            <a:r>
              <a:rPr sz="2400" spc="-45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ера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ь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ым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з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400" spc="2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оном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4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т 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29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r>
              <a:rPr sz="2400" spc="1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r>
              <a:rPr sz="2400" spc="10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01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sz="24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№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27</a:t>
            </a:r>
            <a:r>
              <a:rPr sz="2400" spc="10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Ф3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«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Об 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б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з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spc="-30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нии</a:t>
            </a:r>
            <a:r>
              <a:rPr sz="24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в </a:t>
            </a:r>
            <a:r>
              <a:rPr sz="2400" spc="-90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ссийс</a:t>
            </a:r>
            <a:r>
              <a:rPr sz="2400" spc="30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й</a:t>
            </a:r>
            <a:r>
              <a:rPr sz="24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Ф</a:t>
            </a:r>
            <a:r>
              <a:rPr sz="2400" spc="-40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ера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ц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ии»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32103" y="3895344"/>
            <a:ext cx="10523093" cy="164426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997102" y="4085549"/>
            <a:ext cx="9519920" cy="12744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">
              <a:lnSpc>
                <a:spcPct val="86400"/>
              </a:lnSpc>
            </a:pP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Кл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асс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ое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400" spc="2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spc="-30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2400" spc="-4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ст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рас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п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400" spc="-45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400" spc="-65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я</a:t>
            </a:r>
            <a:r>
              <a:rPr sz="2400" spc="-70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ся</a:t>
            </a:r>
            <a:r>
              <a:rPr sz="24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минист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ц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й</a:t>
            </a:r>
            <a:r>
              <a:rPr sz="24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ОО, з</a:t>
            </a:r>
            <a:r>
              <a:rPr sz="2400" spc="10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400" spc="10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п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я</a:t>
            </a:r>
            <a:r>
              <a:rPr sz="2400" spc="-70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ся</a:t>
            </a:r>
            <a:r>
              <a:rPr sz="24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за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ра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б</a:t>
            </a:r>
            <a:r>
              <a:rPr sz="2400" spc="-40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тни</a:t>
            </a:r>
            <a:r>
              <a:rPr sz="2400" spc="2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м</a:t>
            </a:r>
            <a:r>
              <a:rPr sz="24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с </a:t>
            </a:r>
            <a:r>
              <a:rPr sz="2400" spc="10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400" spc="-60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0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spc="-60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сия, 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400" spc="-50" dirty="0">
                <a:solidFill>
                  <a:srgbClr val="FFFFFF"/>
                </a:solidFill>
                <a:latin typeface="Arial"/>
                <a:cs typeface="Arial"/>
              </a:rPr>
              <a:t>х</a:t>
            </a:r>
            <a:r>
              <a:rPr sz="2400" spc="-40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я из ин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ере</a:t>
            </a:r>
            <a:r>
              <a:rPr sz="2400" spc="20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24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с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ч</a:t>
            </a:r>
            <a:r>
              <a:rPr sz="2400" spc="-65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м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п</a:t>
            </a:r>
            <a:r>
              <a:rPr sz="2400" spc="-45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400" spc="-60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ич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400" spc="2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spc="-60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пы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м</a:t>
            </a:r>
            <a:r>
              <a:rPr sz="2400" spc="10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ер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ст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24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ин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ивид</a:t>
            </a:r>
            <a:r>
              <a:rPr sz="2400" spc="-55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ь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ых 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spc="20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spc="-35" dirty="0">
                <a:solidFill>
                  <a:srgbClr val="FFFFFF"/>
                </a:solidFill>
                <a:latin typeface="Arial"/>
                <a:cs typeface="Arial"/>
              </a:rPr>
              <a:t>б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й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9844" y="244221"/>
            <a:ext cx="11132311" cy="719941"/>
          </a:xfrm>
          <a:prstGeom prst="rect">
            <a:avLst/>
          </a:prstGeom>
        </p:spPr>
        <p:txBody>
          <a:bodyPr vert="horz" wrap="square" lIns="0" tIns="164338" rIns="0" bIns="0" rtlCol="0">
            <a:spAutoFit/>
          </a:bodyPr>
          <a:lstStyle/>
          <a:p>
            <a:pPr marL="24130">
              <a:lnSpc>
                <a:spcPct val="100000"/>
              </a:lnSpc>
            </a:pPr>
            <a:r>
              <a:rPr lang="ru-RU" sz="3600" dirty="0" smtClean="0">
                <a:solidFill>
                  <a:srgbClr val="FF0000"/>
                </a:solidFill>
              </a:rPr>
              <a:t>Классный руководитель ?</a:t>
            </a:r>
            <a:endParaRPr sz="3600" dirty="0">
              <a:solidFill>
                <a:srgbClr val="FF0000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822960" y="1548396"/>
            <a:ext cx="10541381" cy="8060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56360" y="1097318"/>
            <a:ext cx="9450070" cy="92490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22960" y="2956560"/>
            <a:ext cx="10541381" cy="80302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56360" y="2505494"/>
            <a:ext cx="9450070" cy="92490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674622" y="1124970"/>
            <a:ext cx="8440420" cy="19958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">
              <a:lnSpc>
                <a:spcPct val="86400"/>
              </a:lnSpc>
            </a:pPr>
            <a:r>
              <a:rPr sz="2200" spc="5" dirty="0">
                <a:solidFill>
                  <a:srgbClr val="FFFFFF"/>
                </a:solidFill>
                <a:latin typeface="Arial"/>
                <a:cs typeface="Arial"/>
              </a:rPr>
              <a:t>Кл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ассное</a:t>
            </a:r>
            <a:r>
              <a:rPr sz="22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30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spc="-25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200" spc="1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spc="-25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2200" spc="-5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spc="5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ст</a:t>
            </a:r>
            <a:r>
              <a:rPr sz="2200" spc="-25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не</a:t>
            </a:r>
            <a:r>
              <a:rPr sz="22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200" spc="-20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язано</a:t>
            </a:r>
            <a:r>
              <a:rPr sz="22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2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з</a:t>
            </a:r>
            <a:r>
              <a:rPr sz="2200" spc="-10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ни</a:t>
            </a:r>
            <a:r>
              <a:rPr sz="2200" spc="-15" dirty="0">
                <a:solidFill>
                  <a:srgbClr val="FFFFFF"/>
                </a:solidFill>
                <a:latin typeface="Arial"/>
                <a:cs typeface="Arial"/>
              </a:rPr>
              <a:t>м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200" spc="-10" dirty="0">
                <a:solidFill>
                  <a:srgbClr val="FFFFFF"/>
                </a:solidFill>
                <a:latin typeface="Arial"/>
                <a:cs typeface="Arial"/>
              </a:rPr>
              <a:t>ем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ой</a:t>
            </a:r>
            <a:r>
              <a:rPr sz="22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п</a:t>
            </a:r>
            <a:r>
              <a:rPr sz="2200" spc="-50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200" spc="5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200" spc="-45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огичес</a:t>
            </a:r>
            <a:r>
              <a:rPr sz="2200" spc="-15" dirty="0">
                <a:solidFill>
                  <a:srgbClr val="FFFFFF"/>
                </a:solidFill>
                <a:latin typeface="Arial"/>
                <a:cs typeface="Arial"/>
              </a:rPr>
              <a:t>ки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м р</a:t>
            </a:r>
            <a:r>
              <a:rPr sz="2200" spc="-1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б</a:t>
            </a:r>
            <a:r>
              <a:rPr sz="2200" spc="-50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тн</a:t>
            </a:r>
            <a:r>
              <a:rPr sz="2200" spc="-15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200" spc="10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ом</a:t>
            </a:r>
            <a:r>
              <a:rPr sz="2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200" spc="-5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2200" spc="5" dirty="0">
                <a:solidFill>
                  <a:srgbClr val="FFFFFF"/>
                </a:solidFill>
                <a:latin typeface="Arial"/>
                <a:cs typeface="Arial"/>
              </a:rPr>
              <a:t>ж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нос</a:t>
            </a:r>
            <a:r>
              <a:rPr sz="2200" spc="-10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ью</a:t>
            </a:r>
            <a:r>
              <a:rPr sz="22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2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не</a:t>
            </a:r>
            <a:r>
              <a:rPr sz="22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2200" spc="-50" dirty="0">
                <a:solidFill>
                  <a:srgbClr val="FFFFFF"/>
                </a:solidFill>
                <a:latin typeface="Arial"/>
                <a:cs typeface="Arial"/>
              </a:rPr>
              <a:t>х</a:t>
            </a:r>
            <a:r>
              <a:rPr sz="2200" spc="-5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200" spc="-15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т в</a:t>
            </a:r>
            <a:r>
              <a:rPr sz="22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15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ос</a:t>
            </a:r>
            <a:r>
              <a:rPr sz="2200" spc="-40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ав</a:t>
            </a:r>
            <a:r>
              <a:rPr sz="22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200" spc="-45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200" spc="-5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2200" spc="5" dirty="0">
                <a:solidFill>
                  <a:srgbClr val="FFFFFF"/>
                </a:solidFill>
                <a:latin typeface="Arial"/>
                <a:cs typeface="Arial"/>
              </a:rPr>
              <a:t>ж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нос</a:t>
            </a:r>
            <a:r>
              <a:rPr sz="2200" spc="-10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ных о</a:t>
            </a:r>
            <a:r>
              <a:rPr sz="2200" spc="-45" dirty="0">
                <a:solidFill>
                  <a:srgbClr val="FFFFFF"/>
                </a:solidFill>
                <a:latin typeface="Arial"/>
                <a:cs typeface="Arial"/>
              </a:rPr>
              <a:t>б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язаннос</a:t>
            </a:r>
            <a:r>
              <a:rPr sz="2200" spc="-35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ей</a:t>
            </a:r>
            <a:endParaRPr sz="2200" dirty="0">
              <a:latin typeface="Arial"/>
              <a:cs typeface="Arial"/>
            </a:endParaRPr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100"/>
              </a:lnSpc>
              <a:spcBef>
                <a:spcPts val="51"/>
              </a:spcBef>
            </a:pPr>
            <a:endParaRPr sz="1100" dirty="0"/>
          </a:p>
          <a:p>
            <a:pPr marL="12700">
              <a:lnSpc>
                <a:spcPct val="100000"/>
              </a:lnSpc>
            </a:pPr>
            <a:r>
              <a:rPr sz="2200" spc="-15" dirty="0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sz="2200" spc="-80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т пр</a:t>
            </a:r>
            <a:r>
              <a:rPr sz="2200" spc="-1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фс</a:t>
            </a:r>
            <a:r>
              <a:rPr sz="2200" spc="-25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анда</a:t>
            </a:r>
            <a:r>
              <a:rPr sz="2200" spc="-55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spc="-30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2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«К</a:t>
            </a:r>
            <a:r>
              <a:rPr sz="2200" spc="5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ас</a:t>
            </a:r>
            <a:r>
              <a:rPr sz="2200" spc="-10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ный</a:t>
            </a:r>
            <a:r>
              <a:rPr sz="22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30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spc="-25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200" spc="10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spc="-30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2200" spc="-5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200" spc="-15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200" spc="-30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200" spc="-80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ль»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22960" y="4361688"/>
            <a:ext cx="10541381" cy="8030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356360" y="3910584"/>
            <a:ext cx="9450070" cy="92494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674622" y="4182236"/>
            <a:ext cx="7561580" cy="3454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200" spc="-15" dirty="0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sz="2200" spc="-75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2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22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пер</a:t>
            </a:r>
            <a:r>
              <a:rPr sz="2200" spc="-80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чне</a:t>
            </a:r>
            <a:r>
              <a:rPr sz="22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spc="-15" dirty="0">
                <a:solidFill>
                  <a:srgbClr val="FFFFFF"/>
                </a:solidFill>
                <a:latin typeface="Arial"/>
                <a:cs typeface="Arial"/>
              </a:rPr>
              <a:t>м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ен</a:t>
            </a:r>
            <a:r>
              <a:rPr sz="2200" spc="1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200" spc="5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2200" spc="-5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200" spc="15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200" spc="-5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ры п</a:t>
            </a:r>
            <a:r>
              <a:rPr sz="2200" spc="-50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200" spc="5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200" spc="-45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огичес</a:t>
            </a:r>
            <a:r>
              <a:rPr sz="2200" spc="-15" dirty="0">
                <a:solidFill>
                  <a:srgbClr val="FFFFFF"/>
                </a:solidFill>
                <a:latin typeface="Arial"/>
                <a:cs typeface="Arial"/>
              </a:rPr>
              <a:t>ки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х</a:t>
            </a:r>
            <a:r>
              <a:rPr sz="22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5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200" spc="-5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spc="5" dirty="0">
                <a:solidFill>
                  <a:srgbClr val="FFFFFF"/>
                </a:solidFill>
                <a:latin typeface="Arial"/>
                <a:cs typeface="Arial"/>
              </a:rPr>
              <a:t>лж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нос</a:t>
            </a:r>
            <a:r>
              <a:rPr sz="2200" spc="-30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ей</a:t>
            </a:r>
            <a:endParaRPr sz="2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78560" y="5466283"/>
            <a:ext cx="2493010" cy="285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174115" algn="l"/>
              </a:tabLst>
            </a:pP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Кла</a:t>
            </a:r>
            <a:r>
              <a:rPr sz="1800" spc="-15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1800" spc="10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е	</a:t>
            </a:r>
            <a:r>
              <a:rPr sz="1800" spc="-20" dirty="0">
                <a:solidFill>
                  <a:srgbClr val="001F5F"/>
                </a:solidFill>
                <a:latin typeface="Arial"/>
                <a:cs typeface="Arial"/>
              </a:rPr>
              <a:t>р</a:t>
            </a:r>
            <a:r>
              <a:rPr sz="1800" spc="-15" dirty="0">
                <a:solidFill>
                  <a:srgbClr val="001F5F"/>
                </a:solidFill>
                <a:latin typeface="Arial"/>
                <a:cs typeface="Arial"/>
              </a:rPr>
              <a:t>у</a:t>
            </a:r>
            <a:r>
              <a:rPr sz="1800" spc="25" dirty="0">
                <a:solidFill>
                  <a:srgbClr val="001F5F"/>
                </a:solidFill>
                <a:latin typeface="Arial"/>
                <a:cs typeface="Arial"/>
              </a:rPr>
              <a:t>к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800" spc="-20" dirty="0">
                <a:solidFill>
                  <a:srgbClr val="001F5F"/>
                </a:solidFill>
                <a:latin typeface="Arial"/>
                <a:cs typeface="Arial"/>
              </a:rPr>
              <a:t>в</a:t>
            </a:r>
            <a:r>
              <a:rPr sz="1800" spc="-4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800" spc="-20" dirty="0">
                <a:solidFill>
                  <a:srgbClr val="001F5F"/>
                </a:solidFill>
                <a:latin typeface="Arial"/>
                <a:cs typeface="Arial"/>
              </a:rPr>
              <a:t>д</a:t>
            </a:r>
            <a:r>
              <a:rPr sz="1800" spc="10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800" spc="-20" dirty="0">
                <a:solidFill>
                  <a:srgbClr val="001F5F"/>
                </a:solidFill>
                <a:latin typeface="Arial"/>
                <a:cs typeface="Arial"/>
              </a:rPr>
              <a:t>в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403472" y="5466283"/>
            <a:ext cx="1816100" cy="285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40" dirty="0">
                <a:solidFill>
                  <a:srgbClr val="001F5F"/>
                </a:solidFill>
                <a:latin typeface="Arial"/>
                <a:cs typeface="Arial"/>
              </a:rPr>
              <a:t>у</a:t>
            </a:r>
            <a:r>
              <a:rPr sz="1800" spc="10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1800" spc="-35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sz="1800" spc="-45" dirty="0">
                <a:solidFill>
                  <a:srgbClr val="001F5F"/>
                </a:solidFill>
                <a:latin typeface="Arial"/>
                <a:cs typeface="Arial"/>
              </a:rPr>
              <a:t>в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1800" spc="-20" dirty="0">
                <a:solidFill>
                  <a:srgbClr val="001F5F"/>
                </a:solidFill>
                <a:latin typeface="Arial"/>
                <a:cs typeface="Arial"/>
              </a:rPr>
              <a:t>в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sz="1800" spc="-6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800" spc="-35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800" spc="10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я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51779" y="5466283"/>
            <a:ext cx="968375" cy="285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83845" algn="l"/>
              </a:tabLst>
            </a:pP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с	</a:t>
            </a:r>
            <a:r>
              <a:rPr sz="1800" spc="-25" dirty="0">
                <a:solidFill>
                  <a:srgbClr val="001F5F"/>
                </a:solidFill>
                <a:latin typeface="Arial"/>
                <a:cs typeface="Arial"/>
              </a:rPr>
              <a:t>ц</a:t>
            </a:r>
            <a:r>
              <a:rPr sz="1800" spc="-6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ью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449314" y="5466283"/>
            <a:ext cx="2887980" cy="285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756410" algn="l"/>
                <a:tab pos="2747010" algn="l"/>
              </a:tabLst>
            </a:pP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ре</a:t>
            </a: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г</a:t>
            </a:r>
            <a:r>
              <a:rPr sz="1800" spc="-40" dirty="0">
                <a:solidFill>
                  <a:srgbClr val="001F5F"/>
                </a:solidFill>
                <a:latin typeface="Arial"/>
                <a:cs typeface="Arial"/>
              </a:rPr>
              <a:t>у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ро</a:t>
            </a:r>
            <a:r>
              <a:rPr sz="1800" spc="-20" dirty="0">
                <a:solidFill>
                  <a:srgbClr val="001F5F"/>
                </a:solidFill>
                <a:latin typeface="Arial"/>
                <a:cs typeface="Arial"/>
              </a:rPr>
              <a:t>в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ия	</a:t>
            </a:r>
            <a:r>
              <a:rPr sz="1800" spc="30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1800" spc="-20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800" spc="10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1800" spc="-35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sz="1800" spc="-20" dirty="0">
                <a:solidFill>
                  <a:srgbClr val="001F5F"/>
                </a:solidFill>
                <a:latin typeface="Arial"/>
                <a:cs typeface="Arial"/>
              </a:rPr>
              <a:t>в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а	и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467468" y="5466283"/>
            <a:ext cx="2512060" cy="285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451610" algn="l"/>
              </a:tabLst>
            </a:pPr>
            <a:r>
              <a:rPr sz="1800" spc="30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1800" spc="-6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д</a:t>
            </a:r>
            <a:r>
              <a:rPr sz="1800" spc="-20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р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жа</a:t>
            </a: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ия	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д</a:t>
            </a:r>
            <a:r>
              <a:rPr sz="1800" spc="-20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й</a:t>
            </a:r>
            <a:r>
              <a:rPr sz="1800" spc="10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вий,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78560" y="5740603"/>
            <a:ext cx="7311390" cy="285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673860" algn="l"/>
                <a:tab pos="2237740" algn="l"/>
                <a:tab pos="2786380" algn="l"/>
                <a:tab pos="4692015" algn="l"/>
                <a:tab pos="5216525" algn="l"/>
                <a:tab pos="6798945" algn="l"/>
              </a:tabLst>
            </a:pP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вы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п</a:t>
            </a:r>
            <a:r>
              <a:rPr sz="1800" spc="-4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я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м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ых	</a:t>
            </a:r>
            <a:r>
              <a:rPr sz="1800" i="1" dirty="0">
                <a:solidFill>
                  <a:srgbClr val="C00000"/>
                </a:solidFill>
                <a:latin typeface="Arial"/>
                <a:cs typeface="Arial"/>
              </a:rPr>
              <a:t>при	е</a:t>
            </a:r>
            <a:r>
              <a:rPr sz="1800" i="1" spc="-30" dirty="0">
                <a:solidFill>
                  <a:srgbClr val="C00000"/>
                </a:solidFill>
                <a:latin typeface="Arial"/>
                <a:cs typeface="Arial"/>
              </a:rPr>
              <a:t>г</a:t>
            </a:r>
            <a:r>
              <a:rPr sz="1800" i="1" dirty="0">
                <a:solidFill>
                  <a:srgbClr val="C00000"/>
                </a:solidFill>
                <a:latin typeface="Arial"/>
                <a:cs typeface="Arial"/>
              </a:rPr>
              <a:t>о	</a:t>
            </a:r>
            <a:r>
              <a:rPr sz="1800" i="1" spc="-20" dirty="0">
                <a:solidFill>
                  <a:srgbClr val="C00000"/>
                </a:solidFill>
                <a:latin typeface="Arial"/>
                <a:cs typeface="Arial"/>
              </a:rPr>
              <a:t>о</a:t>
            </a:r>
            <a:r>
              <a:rPr sz="1800" i="1" spc="-40" dirty="0">
                <a:solidFill>
                  <a:srgbClr val="C00000"/>
                </a:solidFill>
                <a:latin typeface="Arial"/>
                <a:cs typeface="Arial"/>
              </a:rPr>
              <a:t>с</a:t>
            </a:r>
            <a:r>
              <a:rPr sz="1800" i="1" spc="5" dirty="0">
                <a:solidFill>
                  <a:srgbClr val="C00000"/>
                </a:solidFill>
                <a:latin typeface="Arial"/>
                <a:cs typeface="Arial"/>
              </a:rPr>
              <a:t>у</a:t>
            </a:r>
            <a:r>
              <a:rPr sz="1800" i="1" dirty="0">
                <a:solidFill>
                  <a:srgbClr val="C00000"/>
                </a:solidFill>
                <a:latin typeface="Arial"/>
                <a:cs typeface="Arial"/>
              </a:rPr>
              <a:t>щ</a:t>
            </a:r>
            <a:r>
              <a:rPr sz="1800" i="1" spc="-15" dirty="0">
                <a:solidFill>
                  <a:srgbClr val="C00000"/>
                </a:solidFill>
                <a:latin typeface="Arial"/>
                <a:cs typeface="Arial"/>
              </a:rPr>
              <a:t>е</a:t>
            </a:r>
            <a:r>
              <a:rPr sz="1800" i="1" spc="5" dirty="0">
                <a:solidFill>
                  <a:srgbClr val="C00000"/>
                </a:solidFill>
                <a:latin typeface="Arial"/>
                <a:cs typeface="Arial"/>
              </a:rPr>
              <a:t>с</a:t>
            </a:r>
            <a:r>
              <a:rPr sz="1800" i="1" spc="-15" dirty="0">
                <a:solidFill>
                  <a:srgbClr val="C00000"/>
                </a:solidFill>
                <a:latin typeface="Arial"/>
                <a:cs typeface="Arial"/>
              </a:rPr>
              <a:t>т</a:t>
            </a:r>
            <a:r>
              <a:rPr sz="1800" i="1" spc="-80" dirty="0">
                <a:solidFill>
                  <a:srgbClr val="C00000"/>
                </a:solidFill>
                <a:latin typeface="Arial"/>
                <a:cs typeface="Arial"/>
              </a:rPr>
              <a:t>в</a:t>
            </a:r>
            <a:r>
              <a:rPr sz="1800" i="1" spc="-10" dirty="0">
                <a:solidFill>
                  <a:srgbClr val="C00000"/>
                </a:solidFill>
                <a:latin typeface="Arial"/>
                <a:cs typeface="Arial"/>
              </a:rPr>
              <a:t>л</a:t>
            </a:r>
            <a:r>
              <a:rPr sz="1800" i="1" dirty="0">
                <a:solidFill>
                  <a:srgbClr val="C00000"/>
                </a:solidFill>
                <a:latin typeface="Arial"/>
                <a:cs typeface="Arial"/>
              </a:rPr>
              <a:t>е</a:t>
            </a:r>
            <a:r>
              <a:rPr sz="1800" i="1" spc="-10" dirty="0">
                <a:solidFill>
                  <a:srgbClr val="C00000"/>
                </a:solidFill>
                <a:latin typeface="Arial"/>
                <a:cs typeface="Arial"/>
              </a:rPr>
              <a:t>н</a:t>
            </a:r>
            <a:r>
              <a:rPr sz="1800" i="1" dirty="0">
                <a:solidFill>
                  <a:srgbClr val="C00000"/>
                </a:solidFill>
                <a:latin typeface="Arial"/>
                <a:cs typeface="Arial"/>
              </a:rPr>
              <a:t>ии	</a:t>
            </a:r>
            <a:r>
              <a:rPr sz="1800" i="1" spc="-15" dirty="0">
                <a:solidFill>
                  <a:srgbClr val="C00000"/>
                </a:solidFill>
                <a:latin typeface="Arial"/>
                <a:cs typeface="Arial"/>
              </a:rPr>
              <a:t>к</a:t>
            </a:r>
            <a:r>
              <a:rPr sz="1800" i="1" dirty="0">
                <a:solidFill>
                  <a:srgbClr val="C00000"/>
                </a:solidFill>
                <a:latin typeface="Arial"/>
                <a:cs typeface="Arial"/>
              </a:rPr>
              <a:t>ак	</a:t>
            </a:r>
            <a:r>
              <a:rPr sz="1800" i="1" spc="-15" dirty="0">
                <a:solidFill>
                  <a:srgbClr val="C00000"/>
                </a:solidFill>
                <a:latin typeface="Arial"/>
                <a:cs typeface="Arial"/>
              </a:rPr>
              <a:t>к</a:t>
            </a:r>
            <a:r>
              <a:rPr sz="1800" i="1" dirty="0">
                <a:solidFill>
                  <a:srgbClr val="C00000"/>
                </a:solidFill>
                <a:latin typeface="Arial"/>
                <a:cs typeface="Arial"/>
              </a:rPr>
              <a:t>о</a:t>
            </a:r>
            <a:r>
              <a:rPr sz="1800" i="1" spc="-10" dirty="0">
                <a:solidFill>
                  <a:srgbClr val="C00000"/>
                </a:solidFill>
                <a:latin typeface="Arial"/>
                <a:cs typeface="Arial"/>
              </a:rPr>
              <a:t>н</a:t>
            </a:r>
            <a:r>
              <a:rPr sz="1800" i="1" spc="-15" dirty="0">
                <a:solidFill>
                  <a:srgbClr val="C00000"/>
                </a:solidFill>
                <a:latin typeface="Arial"/>
                <a:cs typeface="Arial"/>
              </a:rPr>
              <a:t>к</a:t>
            </a:r>
            <a:r>
              <a:rPr sz="1800" i="1" dirty="0">
                <a:solidFill>
                  <a:srgbClr val="C00000"/>
                </a:solidFill>
                <a:latin typeface="Arial"/>
                <a:cs typeface="Arial"/>
              </a:rPr>
              <a:t>р</a:t>
            </a:r>
            <a:r>
              <a:rPr sz="1800" i="1" spc="-20" dirty="0">
                <a:solidFill>
                  <a:srgbClr val="C00000"/>
                </a:solidFill>
                <a:latin typeface="Arial"/>
                <a:cs typeface="Arial"/>
              </a:rPr>
              <a:t>е</a:t>
            </a:r>
            <a:r>
              <a:rPr sz="1800" i="1" spc="-15" dirty="0">
                <a:solidFill>
                  <a:srgbClr val="C00000"/>
                </a:solidFill>
                <a:latin typeface="Arial"/>
                <a:cs typeface="Arial"/>
              </a:rPr>
              <a:t>т</a:t>
            </a:r>
            <a:r>
              <a:rPr sz="1800" i="1" spc="-10" dirty="0">
                <a:solidFill>
                  <a:srgbClr val="C00000"/>
                </a:solidFill>
                <a:latin typeface="Arial"/>
                <a:cs typeface="Arial"/>
              </a:rPr>
              <a:t>н</a:t>
            </a:r>
            <a:r>
              <a:rPr sz="1800" i="1" dirty="0">
                <a:solidFill>
                  <a:srgbClr val="C00000"/>
                </a:solidFill>
                <a:latin typeface="Arial"/>
                <a:cs typeface="Arial"/>
              </a:rPr>
              <a:t>о</a:t>
            </a:r>
            <a:r>
              <a:rPr sz="1800" i="1" spc="-30" dirty="0">
                <a:solidFill>
                  <a:srgbClr val="C00000"/>
                </a:solidFill>
                <a:latin typeface="Arial"/>
                <a:cs typeface="Arial"/>
              </a:rPr>
              <a:t>г</a:t>
            </a:r>
            <a:r>
              <a:rPr sz="1800" i="1" dirty="0">
                <a:solidFill>
                  <a:srgbClr val="C00000"/>
                </a:solidFill>
                <a:latin typeface="Arial"/>
                <a:cs typeface="Arial"/>
              </a:rPr>
              <a:t>о	ви</a:t>
            </a:r>
            <a:r>
              <a:rPr sz="1800" i="1" spc="-15" dirty="0">
                <a:solidFill>
                  <a:srgbClr val="C00000"/>
                </a:solidFill>
                <a:latin typeface="Arial"/>
                <a:cs typeface="Arial"/>
              </a:rPr>
              <a:t>д</a:t>
            </a:r>
            <a:r>
              <a:rPr sz="1800" i="1" dirty="0">
                <a:solidFill>
                  <a:srgbClr val="C00000"/>
                </a:solidFill>
                <a:latin typeface="Arial"/>
                <a:cs typeface="Arial"/>
              </a:rPr>
              <a:t>а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248015" y="5740603"/>
            <a:ext cx="3728085" cy="285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015489" algn="l"/>
              </a:tabLst>
            </a:pPr>
            <a:r>
              <a:rPr sz="1800" i="1" spc="-15" dirty="0">
                <a:solidFill>
                  <a:srgbClr val="C00000"/>
                </a:solidFill>
                <a:latin typeface="Arial"/>
                <a:cs typeface="Arial"/>
              </a:rPr>
              <a:t>д</a:t>
            </a:r>
            <a:r>
              <a:rPr sz="1800" i="1" dirty="0">
                <a:solidFill>
                  <a:srgbClr val="C00000"/>
                </a:solidFill>
                <a:latin typeface="Arial"/>
                <a:cs typeface="Arial"/>
              </a:rPr>
              <a:t>о</a:t>
            </a:r>
            <a:r>
              <a:rPr sz="1800" i="1" spc="-10" dirty="0">
                <a:solidFill>
                  <a:srgbClr val="C00000"/>
                </a:solidFill>
                <a:latin typeface="Arial"/>
                <a:cs typeface="Arial"/>
              </a:rPr>
              <a:t>п</a:t>
            </a:r>
            <a:r>
              <a:rPr sz="1800" i="1" spc="-45" dirty="0">
                <a:solidFill>
                  <a:srgbClr val="C00000"/>
                </a:solidFill>
                <a:latin typeface="Arial"/>
                <a:cs typeface="Arial"/>
              </a:rPr>
              <a:t>о</a:t>
            </a:r>
            <a:r>
              <a:rPr sz="1800" i="1" spc="-10" dirty="0">
                <a:solidFill>
                  <a:srgbClr val="C00000"/>
                </a:solidFill>
                <a:latin typeface="Arial"/>
                <a:cs typeface="Arial"/>
              </a:rPr>
              <a:t>лн</a:t>
            </a:r>
            <a:r>
              <a:rPr sz="1800" i="1" dirty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1800" i="1" spc="-15" dirty="0">
                <a:solidFill>
                  <a:srgbClr val="C00000"/>
                </a:solidFill>
                <a:latin typeface="Arial"/>
                <a:cs typeface="Arial"/>
              </a:rPr>
              <a:t>т</a:t>
            </a:r>
            <a:r>
              <a:rPr sz="1800" i="1" spc="-70" dirty="0">
                <a:solidFill>
                  <a:srgbClr val="C00000"/>
                </a:solidFill>
                <a:latin typeface="Arial"/>
                <a:cs typeface="Arial"/>
              </a:rPr>
              <a:t>е</a:t>
            </a:r>
            <a:r>
              <a:rPr sz="1800" i="1" spc="-10" dirty="0">
                <a:solidFill>
                  <a:srgbClr val="C00000"/>
                </a:solidFill>
                <a:latin typeface="Arial"/>
                <a:cs typeface="Arial"/>
              </a:rPr>
              <a:t>л</a:t>
            </a:r>
            <a:r>
              <a:rPr sz="1800" i="1" spc="-15" dirty="0">
                <a:solidFill>
                  <a:srgbClr val="C00000"/>
                </a:solidFill>
                <a:latin typeface="Arial"/>
                <a:cs typeface="Arial"/>
              </a:rPr>
              <a:t>ь</a:t>
            </a:r>
            <a:r>
              <a:rPr sz="1800" i="1" spc="-10" dirty="0">
                <a:solidFill>
                  <a:srgbClr val="C00000"/>
                </a:solidFill>
                <a:latin typeface="Arial"/>
                <a:cs typeface="Arial"/>
              </a:rPr>
              <a:t>н</a:t>
            </a:r>
            <a:r>
              <a:rPr sz="1800" i="1" spc="25" dirty="0">
                <a:solidFill>
                  <a:srgbClr val="C00000"/>
                </a:solidFill>
                <a:latin typeface="Arial"/>
                <a:cs typeface="Arial"/>
              </a:rPr>
              <a:t>о</a:t>
            </a:r>
            <a:r>
              <a:rPr sz="1800" i="1" dirty="0">
                <a:solidFill>
                  <a:srgbClr val="C00000"/>
                </a:solidFill>
                <a:latin typeface="Arial"/>
                <a:cs typeface="Arial"/>
              </a:rPr>
              <a:t>й	</a:t>
            </a:r>
            <a:r>
              <a:rPr sz="1800" i="1" spc="-10" dirty="0">
                <a:solidFill>
                  <a:srgbClr val="C00000"/>
                </a:solidFill>
                <a:latin typeface="Arial"/>
                <a:cs typeface="Arial"/>
              </a:rPr>
              <a:t>п</a:t>
            </a:r>
            <a:r>
              <a:rPr sz="1800" i="1" spc="-20" dirty="0">
                <a:solidFill>
                  <a:srgbClr val="C00000"/>
                </a:solidFill>
                <a:latin typeface="Arial"/>
                <a:cs typeface="Arial"/>
              </a:rPr>
              <a:t>е</a:t>
            </a:r>
            <a:r>
              <a:rPr sz="1800" i="1" spc="-15" dirty="0">
                <a:solidFill>
                  <a:srgbClr val="C00000"/>
                </a:solidFill>
                <a:latin typeface="Arial"/>
                <a:cs typeface="Arial"/>
              </a:rPr>
              <a:t>д</a:t>
            </a:r>
            <a:r>
              <a:rPr sz="1800" i="1" dirty="0">
                <a:solidFill>
                  <a:srgbClr val="C00000"/>
                </a:solidFill>
                <a:latin typeface="Arial"/>
                <a:cs typeface="Arial"/>
              </a:rPr>
              <a:t>а</a:t>
            </a:r>
            <a:r>
              <a:rPr sz="1800" i="1" spc="-30" dirty="0">
                <a:solidFill>
                  <a:srgbClr val="C00000"/>
                </a:solidFill>
                <a:latin typeface="Arial"/>
                <a:cs typeface="Arial"/>
              </a:rPr>
              <a:t>г</a:t>
            </a:r>
            <a:r>
              <a:rPr sz="1800" i="1" dirty="0">
                <a:solidFill>
                  <a:srgbClr val="C00000"/>
                </a:solidFill>
                <a:latin typeface="Arial"/>
                <a:cs typeface="Arial"/>
              </a:rPr>
              <a:t>оги</a:t>
            </a:r>
            <a:r>
              <a:rPr sz="1800" i="1" spc="5" dirty="0">
                <a:solidFill>
                  <a:srgbClr val="C00000"/>
                </a:solidFill>
                <a:latin typeface="Arial"/>
                <a:cs typeface="Arial"/>
              </a:rPr>
              <a:t>ч</a:t>
            </a:r>
            <a:r>
              <a:rPr sz="1800" i="1" spc="-20" dirty="0">
                <a:solidFill>
                  <a:srgbClr val="C00000"/>
                </a:solidFill>
                <a:latin typeface="Arial"/>
                <a:cs typeface="Arial"/>
              </a:rPr>
              <a:t>е</a:t>
            </a:r>
            <a:r>
              <a:rPr sz="1800" i="1" spc="5" dirty="0">
                <a:solidFill>
                  <a:srgbClr val="C00000"/>
                </a:solidFill>
                <a:latin typeface="Arial"/>
                <a:cs typeface="Arial"/>
              </a:rPr>
              <a:t>с</a:t>
            </a:r>
            <a:r>
              <a:rPr sz="1800" i="1" spc="-15" dirty="0">
                <a:solidFill>
                  <a:srgbClr val="C00000"/>
                </a:solidFill>
                <a:latin typeface="Arial"/>
                <a:cs typeface="Arial"/>
              </a:rPr>
              <a:t>к</a:t>
            </a:r>
            <a:r>
              <a:rPr sz="1800" i="1" spc="-20" dirty="0">
                <a:solidFill>
                  <a:srgbClr val="C00000"/>
                </a:solidFill>
                <a:latin typeface="Arial"/>
                <a:cs typeface="Arial"/>
              </a:rPr>
              <a:t>о</a:t>
            </a:r>
            <a:r>
              <a:rPr sz="1800" i="1" dirty="0">
                <a:solidFill>
                  <a:srgbClr val="C00000"/>
                </a:solidFill>
                <a:latin typeface="Arial"/>
                <a:cs typeface="Arial"/>
              </a:rPr>
              <a:t>й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78560" y="6015228"/>
            <a:ext cx="10069195" cy="559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">
              <a:lnSpc>
                <a:spcPct val="100000"/>
              </a:lnSpc>
              <a:tabLst>
                <a:tab pos="1844675" algn="l"/>
                <a:tab pos="2856865" algn="l"/>
                <a:tab pos="4649470" algn="l"/>
                <a:tab pos="5859780" algn="l"/>
                <a:tab pos="7240905" algn="l"/>
                <a:tab pos="7643495" algn="l"/>
                <a:tab pos="8283575" algn="l"/>
                <a:tab pos="9805035" algn="l"/>
              </a:tabLst>
            </a:pPr>
            <a:r>
              <a:rPr sz="1800" i="1" spc="-15" dirty="0">
                <a:solidFill>
                  <a:srgbClr val="C00000"/>
                </a:solidFill>
                <a:latin typeface="Arial"/>
                <a:cs typeface="Arial"/>
              </a:rPr>
              <a:t>д</a:t>
            </a:r>
            <a:r>
              <a:rPr sz="1800" i="1" spc="5" dirty="0">
                <a:solidFill>
                  <a:srgbClr val="C00000"/>
                </a:solidFill>
                <a:latin typeface="Arial"/>
                <a:cs typeface="Arial"/>
              </a:rPr>
              <a:t>е</a:t>
            </a:r>
            <a:r>
              <a:rPr sz="1800" i="1" dirty="0">
                <a:solidFill>
                  <a:srgbClr val="C00000"/>
                </a:solidFill>
                <a:latin typeface="Arial"/>
                <a:cs typeface="Arial"/>
              </a:rPr>
              <a:t>я</a:t>
            </a:r>
            <a:r>
              <a:rPr sz="1800" i="1" spc="-15" dirty="0">
                <a:solidFill>
                  <a:srgbClr val="C00000"/>
                </a:solidFill>
                <a:latin typeface="Arial"/>
                <a:cs typeface="Arial"/>
              </a:rPr>
              <a:t>т</a:t>
            </a:r>
            <a:r>
              <a:rPr sz="1800" i="1" spc="-65" dirty="0">
                <a:solidFill>
                  <a:srgbClr val="C00000"/>
                </a:solidFill>
                <a:latin typeface="Arial"/>
                <a:cs typeface="Arial"/>
              </a:rPr>
              <a:t>е</a:t>
            </a:r>
            <a:r>
              <a:rPr sz="1800" i="1" spc="10" dirty="0">
                <a:solidFill>
                  <a:srgbClr val="C00000"/>
                </a:solidFill>
                <a:latin typeface="Arial"/>
                <a:cs typeface="Arial"/>
              </a:rPr>
              <a:t>л</a:t>
            </a:r>
            <a:r>
              <a:rPr sz="1800" i="1" spc="-15" dirty="0">
                <a:solidFill>
                  <a:srgbClr val="C00000"/>
                </a:solidFill>
                <a:latin typeface="Arial"/>
                <a:cs typeface="Arial"/>
              </a:rPr>
              <a:t>ь</a:t>
            </a:r>
            <a:r>
              <a:rPr sz="1800" i="1" spc="-10" dirty="0">
                <a:solidFill>
                  <a:srgbClr val="C00000"/>
                </a:solidFill>
                <a:latin typeface="Arial"/>
                <a:cs typeface="Arial"/>
              </a:rPr>
              <a:t>н</a:t>
            </a:r>
            <a:r>
              <a:rPr sz="1800" i="1" spc="5" dirty="0">
                <a:solidFill>
                  <a:srgbClr val="C00000"/>
                </a:solidFill>
                <a:latin typeface="Arial"/>
                <a:cs typeface="Arial"/>
              </a:rPr>
              <a:t>о</a:t>
            </a:r>
            <a:r>
              <a:rPr sz="1800" i="1" spc="10" dirty="0">
                <a:solidFill>
                  <a:srgbClr val="C00000"/>
                </a:solidFill>
                <a:latin typeface="Arial"/>
                <a:cs typeface="Arial"/>
              </a:rPr>
              <a:t>с</a:t>
            </a:r>
            <a:r>
              <a:rPr sz="1800" i="1" spc="-15" dirty="0">
                <a:solidFill>
                  <a:srgbClr val="C00000"/>
                </a:solidFill>
                <a:latin typeface="Arial"/>
                <a:cs typeface="Arial"/>
              </a:rPr>
              <a:t>т</a:t>
            </a:r>
            <a:r>
              <a:rPr sz="1800" i="1" spc="15" dirty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1800" dirty="0">
                <a:solidFill>
                  <a:srgbClr val="C00000"/>
                </a:solidFill>
                <a:latin typeface="Arial"/>
                <a:cs typeface="Arial"/>
              </a:rPr>
              <a:t>,	</a:t>
            </a:r>
            <a:r>
              <a:rPr sz="1800" spc="25" dirty="0">
                <a:solidFill>
                  <a:srgbClr val="001F5F"/>
                </a:solidFill>
                <a:latin typeface="Arial"/>
                <a:cs typeface="Arial"/>
              </a:rPr>
              <a:t>к</a:t>
            </a:r>
            <a:r>
              <a:rPr sz="1800" spc="-4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800" spc="-35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800" spc="-20" dirty="0">
                <a:solidFill>
                  <a:srgbClr val="001F5F"/>
                </a:solidFill>
                <a:latin typeface="Arial"/>
                <a:cs typeface="Arial"/>
              </a:rPr>
              <a:t>р</a:t>
            </a:r>
            <a:r>
              <a:rPr sz="1800" spc="-15" dirty="0">
                <a:solidFill>
                  <a:srgbClr val="001F5F"/>
                </a:solidFill>
                <a:latin typeface="Arial"/>
                <a:cs typeface="Arial"/>
              </a:rPr>
              <a:t>у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ю	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п</a:t>
            </a:r>
            <a:r>
              <a:rPr sz="1800" spc="-1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да</a:t>
            </a:r>
            <a:r>
              <a:rPr sz="1800" spc="-60" dirty="0">
                <a:solidFill>
                  <a:srgbClr val="001F5F"/>
                </a:solidFill>
                <a:latin typeface="Arial"/>
                <a:cs typeface="Arial"/>
              </a:rPr>
              <a:t>г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г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ич</a:t>
            </a:r>
            <a:r>
              <a:rPr sz="1800" spc="10" dirty="0">
                <a:solidFill>
                  <a:srgbClr val="001F5F"/>
                </a:solidFill>
                <a:latin typeface="Arial"/>
                <a:cs typeface="Arial"/>
              </a:rPr>
              <a:t>ес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к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й	</a:t>
            </a:r>
            <a:r>
              <a:rPr sz="1800" i="1" spc="5" dirty="0">
                <a:solidFill>
                  <a:srgbClr val="001F5F"/>
                </a:solidFill>
                <a:latin typeface="Arial"/>
                <a:cs typeface="Arial"/>
              </a:rPr>
              <a:t>ра</a:t>
            </a:r>
            <a:r>
              <a:rPr sz="1800" i="1" spc="-10" dirty="0">
                <a:solidFill>
                  <a:srgbClr val="001F5F"/>
                </a:solidFill>
                <a:latin typeface="Arial"/>
                <a:cs typeface="Arial"/>
              </a:rPr>
              <a:t>б</a:t>
            </a:r>
            <a:r>
              <a:rPr sz="1800" i="1" spc="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800" i="1" spc="-15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800" i="1" spc="-10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1800" i="1" spc="5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1800" i="1" dirty="0">
                <a:solidFill>
                  <a:srgbClr val="001F5F"/>
                </a:solidFill>
                <a:latin typeface="Arial"/>
                <a:cs typeface="Arial"/>
              </a:rPr>
              <a:t>к	</a:t>
            </a:r>
            <a:r>
              <a:rPr sz="1800" i="1" spc="-10" dirty="0">
                <a:solidFill>
                  <a:srgbClr val="001F5F"/>
                </a:solidFill>
                <a:latin typeface="Arial"/>
                <a:cs typeface="Arial"/>
              </a:rPr>
              <a:t>п</a:t>
            </a:r>
            <a:r>
              <a:rPr sz="1800" i="1" spc="5" dirty="0">
                <a:solidFill>
                  <a:srgbClr val="001F5F"/>
                </a:solidFill>
                <a:latin typeface="Arial"/>
                <a:cs typeface="Arial"/>
              </a:rPr>
              <a:t>ри</a:t>
            </a:r>
            <a:r>
              <a:rPr sz="1800" i="1" spc="-10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1800" i="1" spc="5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1800" i="1" spc="-15" dirty="0">
                <a:solidFill>
                  <a:srgbClr val="001F5F"/>
                </a:solidFill>
                <a:latin typeface="Arial"/>
                <a:cs typeface="Arial"/>
              </a:rPr>
              <a:t>м</a:t>
            </a:r>
            <a:r>
              <a:rPr sz="1800" i="1" spc="5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sz="1800" i="1" spc="-20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800" i="1" dirty="0">
                <a:solidFill>
                  <a:srgbClr val="001F5F"/>
                </a:solidFill>
                <a:latin typeface="Arial"/>
                <a:cs typeface="Arial"/>
              </a:rPr>
              <a:t>т	</a:t>
            </a:r>
            <a:r>
              <a:rPr sz="1800" i="1" spc="-10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1800" i="1" dirty="0">
                <a:solidFill>
                  <a:srgbClr val="001F5F"/>
                </a:solidFill>
                <a:latin typeface="Arial"/>
                <a:cs typeface="Arial"/>
              </a:rPr>
              <a:t>а	</a:t>
            </a:r>
            <a:r>
              <a:rPr sz="1800" i="1" spc="10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1800" i="1" spc="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800" i="1" spc="-30" dirty="0">
                <a:solidFill>
                  <a:srgbClr val="001F5F"/>
                </a:solidFill>
                <a:latin typeface="Arial"/>
                <a:cs typeface="Arial"/>
              </a:rPr>
              <a:t>б</a:t>
            </a:r>
            <a:r>
              <a:rPr sz="1800" i="1" dirty="0">
                <a:solidFill>
                  <a:srgbClr val="001F5F"/>
                </a:solidFill>
                <a:latin typeface="Arial"/>
                <a:cs typeface="Arial"/>
              </a:rPr>
              <a:t>я	</a:t>
            </a:r>
            <a:r>
              <a:rPr sz="1800" i="1" spc="-15" dirty="0">
                <a:solidFill>
                  <a:srgbClr val="001F5F"/>
                </a:solidFill>
                <a:latin typeface="Arial"/>
                <a:cs typeface="Arial"/>
              </a:rPr>
              <a:t>д</a:t>
            </a:r>
            <a:r>
              <a:rPr sz="1800" i="1" spc="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800" i="1" spc="-10" dirty="0">
                <a:solidFill>
                  <a:srgbClr val="001F5F"/>
                </a:solidFill>
                <a:latin typeface="Arial"/>
                <a:cs typeface="Arial"/>
              </a:rPr>
              <a:t>б</a:t>
            </a:r>
            <a:r>
              <a:rPr sz="1800" i="1" spc="5" dirty="0">
                <a:solidFill>
                  <a:srgbClr val="001F5F"/>
                </a:solidFill>
                <a:latin typeface="Arial"/>
                <a:cs typeface="Arial"/>
              </a:rPr>
              <a:t>ро</a:t>
            </a:r>
            <a:r>
              <a:rPr sz="1800" i="1" spc="-55" dirty="0">
                <a:solidFill>
                  <a:srgbClr val="001F5F"/>
                </a:solidFill>
                <a:latin typeface="Arial"/>
                <a:cs typeface="Arial"/>
              </a:rPr>
              <a:t>в</a:t>
            </a:r>
            <a:r>
              <a:rPr sz="1800" i="1" spc="-4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800" i="1" spc="-10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1800" i="1" spc="-15" dirty="0">
                <a:solidFill>
                  <a:srgbClr val="001F5F"/>
                </a:solidFill>
                <a:latin typeface="Arial"/>
                <a:cs typeface="Arial"/>
              </a:rPr>
              <a:t>ь</a:t>
            </a:r>
            <a:r>
              <a:rPr sz="1800" i="1" spc="-10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1800" i="1" dirty="0">
                <a:solidFill>
                  <a:srgbClr val="001F5F"/>
                </a:solidFill>
                <a:latin typeface="Arial"/>
                <a:cs typeface="Arial"/>
              </a:rPr>
              <a:t>о	</a:t>
            </a: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на 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доп</a:t>
            </a:r>
            <a:r>
              <a:rPr sz="1800" spc="-4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1800" spc="-35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800" spc="-6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ь</a:t>
            </a:r>
            <a:r>
              <a:rPr sz="1800" spc="-15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й</a:t>
            </a:r>
            <a:r>
              <a:rPr sz="1800" spc="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опл</a:t>
            </a:r>
            <a:r>
              <a:rPr sz="1800" spc="-45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ы</a:t>
            </a:r>
            <a:r>
              <a:rPr sz="1800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1800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адл</a:t>
            </a:r>
            <a:r>
              <a:rPr sz="1800" spc="-1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ж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sz="1800" spc="-15" dirty="0">
                <a:solidFill>
                  <a:srgbClr val="001F5F"/>
                </a:solidFill>
                <a:latin typeface="Arial"/>
                <a:cs typeface="Arial"/>
              </a:rPr>
              <a:t>щ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800" spc="-60" dirty="0">
                <a:solidFill>
                  <a:srgbClr val="001F5F"/>
                </a:solidFill>
                <a:latin typeface="Arial"/>
                <a:cs typeface="Arial"/>
              </a:rPr>
              <a:t>г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ю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р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д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ич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800" spc="10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1800" spc="25" dirty="0">
                <a:solidFill>
                  <a:srgbClr val="001F5F"/>
                </a:solidFill>
                <a:latin typeface="Arial"/>
                <a:cs typeface="Arial"/>
              </a:rPr>
              <a:t>к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800" spc="-60" dirty="0">
                <a:solidFill>
                  <a:srgbClr val="001F5F"/>
                </a:solidFill>
                <a:latin typeface="Arial"/>
                <a:cs typeface="Arial"/>
              </a:rPr>
              <a:t>г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800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оформле</a:t>
            </a:r>
            <a:r>
              <a:rPr sz="1800" spc="-10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ия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0976609" y="6015228"/>
            <a:ext cx="1005840" cy="629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40" dirty="0">
                <a:solidFill>
                  <a:srgbClr val="001F5F"/>
                </a:solidFill>
                <a:latin typeface="Arial"/>
                <a:cs typeface="Arial"/>
              </a:rPr>
              <a:t>у</a:t>
            </a:r>
            <a:r>
              <a:rPr sz="1800" spc="10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1800" spc="30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1800" spc="5" dirty="0">
                <a:solidFill>
                  <a:srgbClr val="001F5F"/>
                </a:solidFill>
                <a:latin typeface="Arial"/>
                <a:cs typeface="Arial"/>
              </a:rPr>
              <a:t>ов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1800" spc="10" dirty="0">
                <a:solidFill>
                  <a:srgbClr val="001F5F"/>
                </a:solidFill>
                <a:latin typeface="Arial"/>
                <a:cs typeface="Arial"/>
              </a:rPr>
              <a:t>я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х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ts val="1100"/>
              </a:lnSpc>
              <a:spcBef>
                <a:spcPts val="95"/>
              </a:spcBef>
            </a:pPr>
            <a:endParaRPr sz="1100" dirty="0"/>
          </a:p>
          <a:p>
            <a:pPr marL="135890">
              <a:lnSpc>
                <a:spcPct val="100000"/>
              </a:lnSpc>
            </a:pPr>
            <a:endParaRPr sz="1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9844" y="244221"/>
            <a:ext cx="11132311" cy="532837"/>
          </a:xfrm>
          <a:prstGeom prst="rect">
            <a:avLst/>
          </a:prstGeom>
        </p:spPr>
        <p:txBody>
          <a:bodyPr vert="horz" wrap="square" lIns="0" tIns="100964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dirty="0">
                <a:solidFill>
                  <a:srgbClr val="FF0000"/>
                </a:solidFill>
              </a:rPr>
              <a:t>К</a:t>
            </a:r>
            <a:r>
              <a:rPr spc="5" dirty="0">
                <a:solidFill>
                  <a:srgbClr val="FF0000"/>
                </a:solidFill>
              </a:rPr>
              <a:t>л</a:t>
            </a:r>
            <a:r>
              <a:rPr dirty="0">
                <a:solidFill>
                  <a:srgbClr val="FF0000"/>
                </a:solidFill>
              </a:rPr>
              <a:t>а</a:t>
            </a:r>
            <a:r>
              <a:rPr spc="-20" dirty="0">
                <a:solidFill>
                  <a:srgbClr val="FF0000"/>
                </a:solidFill>
              </a:rPr>
              <a:t>с</a:t>
            </a:r>
            <a:r>
              <a:rPr dirty="0">
                <a:solidFill>
                  <a:srgbClr val="FF0000"/>
                </a:solidFill>
              </a:rPr>
              <a:t>сный</a:t>
            </a:r>
            <a:r>
              <a:rPr spc="-45" dirty="0">
                <a:solidFill>
                  <a:srgbClr val="FF0000"/>
                </a:solidFill>
              </a:rPr>
              <a:t> </a:t>
            </a:r>
            <a:r>
              <a:rPr spc="-25" dirty="0">
                <a:solidFill>
                  <a:srgbClr val="FF0000"/>
                </a:solidFill>
              </a:rPr>
              <a:t>р</a:t>
            </a:r>
            <a:r>
              <a:rPr spc="-15" dirty="0">
                <a:solidFill>
                  <a:srgbClr val="FF0000"/>
                </a:solidFill>
              </a:rPr>
              <a:t>у</a:t>
            </a:r>
            <a:r>
              <a:rPr spc="-50" dirty="0">
                <a:solidFill>
                  <a:srgbClr val="FF0000"/>
                </a:solidFill>
              </a:rPr>
              <a:t>к</a:t>
            </a:r>
            <a:r>
              <a:rPr dirty="0">
                <a:solidFill>
                  <a:srgbClr val="FF0000"/>
                </a:solidFill>
              </a:rPr>
              <a:t>ов</a:t>
            </a:r>
            <a:r>
              <a:rPr spc="-75" dirty="0">
                <a:solidFill>
                  <a:srgbClr val="FF0000"/>
                </a:solidFill>
              </a:rPr>
              <a:t>о</a:t>
            </a:r>
            <a:r>
              <a:rPr dirty="0">
                <a:solidFill>
                  <a:srgbClr val="FF0000"/>
                </a:solidFill>
              </a:rPr>
              <a:t>д</a:t>
            </a:r>
            <a:r>
              <a:rPr spc="-10" dirty="0">
                <a:solidFill>
                  <a:srgbClr val="FF0000"/>
                </a:solidFill>
              </a:rPr>
              <a:t>и</a:t>
            </a:r>
            <a:r>
              <a:rPr spc="-20" dirty="0">
                <a:solidFill>
                  <a:srgbClr val="FF0000"/>
                </a:solidFill>
              </a:rPr>
              <a:t>т</a:t>
            </a:r>
            <a:r>
              <a:rPr spc="-45" dirty="0">
                <a:solidFill>
                  <a:srgbClr val="FF0000"/>
                </a:solidFill>
              </a:rPr>
              <a:t>е</a:t>
            </a:r>
            <a:r>
              <a:rPr spc="5" dirty="0">
                <a:solidFill>
                  <a:srgbClr val="FF0000"/>
                </a:solidFill>
              </a:rPr>
              <a:t>л</a:t>
            </a:r>
            <a:r>
              <a:rPr dirty="0">
                <a:solidFill>
                  <a:srgbClr val="FF0000"/>
                </a:solidFill>
              </a:rPr>
              <a:t>ь</a:t>
            </a:r>
            <a:r>
              <a:rPr spc="-60" dirty="0">
                <a:solidFill>
                  <a:srgbClr val="FF0000"/>
                </a:solidFill>
              </a:rPr>
              <a:t> </a:t>
            </a:r>
            <a:r>
              <a:rPr spc="-25" dirty="0">
                <a:solidFill>
                  <a:srgbClr val="FF0000"/>
                </a:solidFill>
              </a:rPr>
              <a:t>р</a:t>
            </a:r>
            <a:r>
              <a:rPr spc="-15" dirty="0">
                <a:solidFill>
                  <a:srgbClr val="FF0000"/>
                </a:solidFill>
              </a:rPr>
              <a:t>у</a:t>
            </a:r>
            <a:r>
              <a:rPr spc="-50" dirty="0">
                <a:solidFill>
                  <a:srgbClr val="FF0000"/>
                </a:solidFill>
              </a:rPr>
              <a:t>к</a:t>
            </a:r>
            <a:r>
              <a:rPr dirty="0">
                <a:solidFill>
                  <a:srgbClr val="FF0000"/>
                </a:solidFill>
              </a:rPr>
              <a:t>ов</a:t>
            </a:r>
            <a:r>
              <a:rPr spc="-75" dirty="0">
                <a:solidFill>
                  <a:srgbClr val="FF0000"/>
                </a:solidFill>
              </a:rPr>
              <a:t>о</a:t>
            </a:r>
            <a:r>
              <a:rPr spc="-30" dirty="0">
                <a:solidFill>
                  <a:srgbClr val="FF0000"/>
                </a:solidFill>
              </a:rPr>
              <a:t>д</a:t>
            </a:r>
            <a:r>
              <a:rPr dirty="0">
                <a:solidFill>
                  <a:srgbClr val="FF0000"/>
                </a:solidFill>
              </a:rPr>
              <a:t>с</a:t>
            </a:r>
            <a:r>
              <a:rPr spc="5" dirty="0">
                <a:solidFill>
                  <a:srgbClr val="FF0000"/>
                </a:solidFill>
              </a:rPr>
              <a:t>т</a:t>
            </a:r>
            <a:r>
              <a:rPr spc="-25" dirty="0">
                <a:solidFill>
                  <a:srgbClr val="FF0000"/>
                </a:solidFill>
              </a:rPr>
              <a:t>в</a:t>
            </a:r>
            <a:r>
              <a:rPr spc="-40" dirty="0">
                <a:solidFill>
                  <a:srgbClr val="FF0000"/>
                </a:solidFill>
              </a:rPr>
              <a:t>у</a:t>
            </a:r>
            <a:r>
              <a:rPr spc="-25" dirty="0">
                <a:solidFill>
                  <a:srgbClr val="FF0000"/>
                </a:solidFill>
              </a:rPr>
              <a:t>е</a:t>
            </a:r>
            <a:r>
              <a:rPr spc="-20" dirty="0">
                <a:solidFill>
                  <a:srgbClr val="FF0000"/>
                </a:solidFill>
              </a:rPr>
              <a:t>т</a:t>
            </a:r>
            <a:r>
              <a:rPr dirty="0">
                <a:solidFill>
                  <a:srgbClr val="FF0000"/>
                </a:solidFill>
              </a:rPr>
              <a:t>ся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9973" y="1086484"/>
            <a:ext cx="11476355" cy="5160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он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5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ц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ей</a:t>
            </a:r>
            <a:r>
              <a:rPr sz="2000" spc="9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2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ий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ск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ой</a:t>
            </a:r>
            <a:r>
              <a:rPr sz="2000" spc="4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E5496"/>
                </a:solidFill>
                <a:latin typeface="Arial"/>
                <a:cs typeface="Arial"/>
              </a:rPr>
              <a:t>Ф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ц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ts val="750"/>
              </a:lnSpc>
              <a:spcBef>
                <a:spcPts val="18"/>
              </a:spcBef>
            </a:pPr>
            <a:endParaRPr sz="750" dirty="0"/>
          </a:p>
          <a:p>
            <a:pPr marL="12700">
              <a:lnSpc>
                <a:spcPct val="100000"/>
              </a:lnSpc>
            </a:pP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Се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м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35" dirty="0">
                <a:solidFill>
                  <a:srgbClr val="2E5496"/>
                </a:solidFill>
                <a:latin typeface="Arial"/>
                <a:cs typeface="Arial"/>
              </a:rPr>
              <a:t>й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н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ы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м</a:t>
            </a:r>
            <a:r>
              <a:rPr sz="2000" spc="4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000" spc="2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ом</a:t>
            </a:r>
            <a:r>
              <a:rPr sz="2000" spc="3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2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ос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ий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ой</a:t>
            </a:r>
            <a:r>
              <a:rPr sz="2000" spc="4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E5496"/>
                </a:solidFill>
                <a:latin typeface="Arial"/>
                <a:cs typeface="Arial"/>
              </a:rPr>
              <a:t>Ф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ер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ц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endParaRPr sz="2000" dirty="0">
              <a:latin typeface="Arial"/>
              <a:cs typeface="Arial"/>
            </a:endParaRPr>
          </a:p>
          <a:p>
            <a:pPr marL="12700" marR="502920">
              <a:lnSpc>
                <a:spcPts val="3170"/>
              </a:lnSpc>
              <a:spcBef>
                <a:spcPts val="210"/>
              </a:spcBef>
            </a:pPr>
            <a:r>
              <a:rPr sz="2000" spc="-20" dirty="0">
                <a:solidFill>
                  <a:srgbClr val="2E5496"/>
                </a:solidFill>
                <a:latin typeface="Arial"/>
                <a:cs typeface="Arial"/>
              </a:rPr>
              <a:t>Ф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3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ьным</a:t>
            </a:r>
            <a:r>
              <a:rPr sz="2000" spc="7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за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оном</a:t>
            </a:r>
            <a:r>
              <a:rPr sz="2000" spc="3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2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9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.1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2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.2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0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12</a:t>
            </a:r>
            <a:r>
              <a:rPr sz="2000" spc="5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№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2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73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-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ФЗ</a:t>
            </a:r>
            <a:r>
              <a:rPr sz="2000" spc="3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«Об</a:t>
            </a:r>
            <a:r>
              <a:rPr sz="2000" spc="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обр</a:t>
            </a:r>
            <a:r>
              <a:rPr sz="2000" spc="-4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35" dirty="0">
                <a:solidFill>
                  <a:srgbClr val="2E5496"/>
                </a:solidFill>
                <a:latin typeface="Arial"/>
                <a:cs typeface="Arial"/>
              </a:rPr>
              <a:t>з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45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ан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3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2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ий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ск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ой</a:t>
            </a:r>
            <a:r>
              <a:rPr sz="2000" spc="7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E5496"/>
                </a:solidFill>
                <a:latin typeface="Arial"/>
                <a:cs typeface="Arial"/>
              </a:rPr>
              <a:t>Ф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ц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ии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» Ф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3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ьным</a:t>
            </a:r>
            <a:r>
              <a:rPr sz="2000" spc="7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за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оном</a:t>
            </a:r>
            <a:r>
              <a:rPr sz="2000" spc="3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2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4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.0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7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.1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9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98</a:t>
            </a:r>
            <a:r>
              <a:rPr sz="2000" spc="5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№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1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24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-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ФЗ</a:t>
            </a:r>
            <a:r>
              <a:rPr sz="2000" spc="3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«Об</a:t>
            </a:r>
            <a:r>
              <a:rPr sz="2000" spc="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основн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ы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х</a:t>
            </a:r>
            <a:r>
              <a:rPr sz="2000" spc="-2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г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ант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ях</a:t>
            </a:r>
            <a:r>
              <a:rPr sz="2000" spc="5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пр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000" spc="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5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30" dirty="0">
                <a:solidFill>
                  <a:srgbClr val="2E5496"/>
                </a:solidFill>
                <a:latin typeface="Arial"/>
                <a:cs typeface="Arial"/>
              </a:rPr>
              <a:t>б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ен</a:t>
            </a:r>
            <a:r>
              <a:rPr sz="2000" spc="2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3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ts val="1925"/>
              </a:lnSpc>
            </a:pPr>
            <a:r>
              <a:rPr sz="2000" spc="-12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ий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ск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ой</a:t>
            </a:r>
            <a:r>
              <a:rPr sz="2000" spc="2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E5496"/>
                </a:solidFill>
                <a:latin typeface="Arial"/>
                <a:cs typeface="Arial"/>
              </a:rPr>
              <a:t>Ф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ц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»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ts val="1000"/>
              </a:lnSpc>
              <a:spcBef>
                <a:spcPts val="42"/>
              </a:spcBef>
            </a:pPr>
            <a:endParaRPr sz="1000" dirty="0"/>
          </a:p>
          <a:p>
            <a:pPr marL="12700" marR="1422400">
              <a:lnSpc>
                <a:spcPts val="2160"/>
              </a:lnSpc>
            </a:pPr>
            <a:r>
              <a:rPr sz="2000" spc="-20" dirty="0">
                <a:solidFill>
                  <a:srgbClr val="2E5496"/>
                </a:solidFill>
                <a:latin typeface="Arial"/>
                <a:cs typeface="Arial"/>
              </a:rPr>
              <a:t>Ф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3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ьным</a:t>
            </a:r>
            <a:r>
              <a:rPr sz="2000" spc="7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за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оном</a:t>
            </a:r>
            <a:r>
              <a:rPr sz="2000" spc="3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2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4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.0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6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.1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9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99</a:t>
            </a:r>
            <a:r>
              <a:rPr sz="2000" spc="5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№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1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20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-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ФЗ</a:t>
            </a:r>
            <a:r>
              <a:rPr sz="2000" spc="3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«Об</a:t>
            </a:r>
            <a:r>
              <a:rPr sz="2000" spc="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осно</a:t>
            </a:r>
            <a:r>
              <a:rPr sz="2000" spc="-40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ах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spc="-35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м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ы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пр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30" dirty="0">
                <a:solidFill>
                  <a:srgbClr val="2E5496"/>
                </a:solidFill>
                <a:latin typeface="Arial"/>
                <a:cs typeface="Arial"/>
              </a:rPr>
              <a:t>ф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ил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20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30" dirty="0">
                <a:solidFill>
                  <a:srgbClr val="2E5496"/>
                </a:solidFill>
                <a:latin typeface="Arial"/>
                <a:cs typeface="Arial"/>
              </a:rPr>
              <a:t>б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зна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000" spc="-35" dirty="0">
                <a:solidFill>
                  <a:srgbClr val="2E5496"/>
                </a:solidFill>
                <a:latin typeface="Arial"/>
                <a:cs typeface="Arial"/>
              </a:rPr>
              <a:t>з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но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ти</a:t>
            </a:r>
            <a:r>
              <a:rPr sz="2000" spc="3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и пр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45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она</a:t>
            </a:r>
            <a:r>
              <a:rPr sz="2000" spc="-4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ше</a:t>
            </a:r>
            <a:r>
              <a:rPr sz="2000" spc="0" dirty="0">
                <a:solidFill>
                  <a:srgbClr val="2E5496"/>
                </a:solidFill>
                <a:latin typeface="Arial"/>
                <a:cs typeface="Arial"/>
              </a:rPr>
              <a:t>н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й</a:t>
            </a:r>
            <a:r>
              <a:rPr sz="2000" spc="10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не</a:t>
            </a:r>
            <a:r>
              <a:rPr sz="2000" spc="25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45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шенн</a:t>
            </a:r>
            <a:r>
              <a:rPr sz="2000" spc="-6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000" spc="-9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тни</a:t>
            </a:r>
            <a:r>
              <a:rPr sz="2000" spc="25" dirty="0">
                <a:solidFill>
                  <a:srgbClr val="2E5496"/>
                </a:solidFill>
                <a:latin typeface="Arial"/>
                <a:cs typeface="Arial"/>
              </a:rPr>
              <a:t>х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»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ts val="950"/>
              </a:lnSpc>
              <a:spcBef>
                <a:spcPts val="37"/>
              </a:spcBef>
            </a:pPr>
            <a:endParaRPr sz="950" dirty="0"/>
          </a:p>
          <a:p>
            <a:pPr marL="12700" marR="34925">
              <a:lnSpc>
                <a:spcPts val="2160"/>
              </a:lnSpc>
            </a:pPr>
            <a:r>
              <a:rPr sz="2000" spc="-20" dirty="0">
                <a:solidFill>
                  <a:srgbClr val="2E5496"/>
                </a:solidFill>
                <a:latin typeface="Arial"/>
                <a:cs typeface="Arial"/>
              </a:rPr>
              <a:t>Ф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3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ьным</a:t>
            </a:r>
            <a:r>
              <a:rPr sz="2000" spc="7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за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оном</a:t>
            </a:r>
            <a:r>
              <a:rPr sz="2000" spc="3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2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9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.1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2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.2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0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10</a:t>
            </a:r>
            <a:r>
              <a:rPr sz="2000" spc="5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№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4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36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-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ФЗ</a:t>
            </a:r>
            <a:r>
              <a:rPr sz="2000" spc="3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«О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за</a:t>
            </a:r>
            <a:r>
              <a:rPr sz="2000" spc="-35" dirty="0">
                <a:solidFill>
                  <a:srgbClr val="2E5496"/>
                </a:solidFill>
                <a:latin typeface="Arial"/>
                <a:cs typeface="Arial"/>
              </a:rPr>
              <a:t>щ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35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3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000" spc="-9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35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ей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000" spc="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нф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м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ц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ии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,</a:t>
            </a:r>
            <a:r>
              <a:rPr sz="2000" spc="6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пр</a:t>
            </a:r>
            <a:r>
              <a:rPr sz="2000" spc="-3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ч</a:t>
            </a:r>
            <a:r>
              <a:rPr sz="2000" spc="-3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няю</a:t>
            </a:r>
            <a:r>
              <a:rPr sz="2000" spc="-55" dirty="0">
                <a:solidFill>
                  <a:srgbClr val="2E5496"/>
                </a:solidFill>
                <a:latin typeface="Arial"/>
                <a:cs typeface="Arial"/>
              </a:rPr>
              <a:t>щ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ей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 вр</a:t>
            </a:r>
            <a:r>
              <a:rPr sz="2000" spc="-7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000" spc="3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х</a:t>
            </a:r>
            <a:r>
              <a:rPr sz="2000" spc="-2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60" dirty="0">
                <a:solidFill>
                  <a:srgbClr val="2E5496"/>
                </a:solidFill>
                <a:latin typeface="Arial"/>
                <a:cs typeface="Arial"/>
              </a:rPr>
              <a:t>з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ов</a:t>
            </a:r>
            <a:r>
              <a:rPr sz="2000" spc="-30" dirty="0">
                <a:solidFill>
                  <a:srgbClr val="2E5496"/>
                </a:solidFill>
                <a:latin typeface="Arial"/>
                <a:cs typeface="Arial"/>
              </a:rPr>
              <a:t>ь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ю</a:t>
            </a:r>
            <a:r>
              <a:rPr sz="2000" spc="5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и р</a:t>
            </a:r>
            <a:r>
              <a:rPr sz="2000" spc="-50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зв</a:t>
            </a:r>
            <a:r>
              <a:rPr sz="2000" spc="-3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ю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»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ts val="1000"/>
              </a:lnSpc>
              <a:spcBef>
                <a:spcPts val="10"/>
              </a:spcBef>
            </a:pPr>
            <a:endParaRPr sz="1000" dirty="0"/>
          </a:p>
          <a:p>
            <a:pPr marL="12700" marR="1319530">
              <a:lnSpc>
                <a:spcPts val="2160"/>
              </a:lnSpc>
            </a:pPr>
            <a:r>
              <a:rPr sz="2000" spc="-105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000" spc="2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000" spc="-4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35" dirty="0">
                <a:solidFill>
                  <a:srgbClr val="2E5496"/>
                </a:solidFill>
                <a:latin typeface="Arial"/>
                <a:cs typeface="Arial"/>
              </a:rPr>
              <a:t>з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ом</a:t>
            </a:r>
            <a:r>
              <a:rPr sz="2000" spc="4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П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7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з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ид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ен</a:t>
            </a:r>
            <a:r>
              <a:rPr sz="2000" spc="-35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3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2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ий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ск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ой</a:t>
            </a:r>
            <a:r>
              <a:rPr sz="2000" spc="2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E5496"/>
                </a:solidFill>
                <a:latin typeface="Arial"/>
                <a:cs typeface="Arial"/>
              </a:rPr>
              <a:t>Ф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ц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5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000" spc="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0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7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.0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5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.2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0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12</a:t>
            </a:r>
            <a:r>
              <a:rPr sz="2000" spc="3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№</a:t>
            </a:r>
            <a:r>
              <a:rPr sz="2000" spc="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5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9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7</a:t>
            </a:r>
            <a:r>
              <a:rPr sz="2000" spc="1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25" dirty="0">
                <a:solidFill>
                  <a:srgbClr val="2E5496"/>
                </a:solidFill>
                <a:latin typeface="Arial"/>
                <a:cs typeface="Arial"/>
              </a:rPr>
              <a:t>«</a:t>
            </a:r>
            <a:r>
              <a:rPr sz="2000" spc="-2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м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пр</a:t>
            </a:r>
            <a:r>
              <a:rPr sz="2000" spc="-3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ят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ях</a:t>
            </a:r>
            <a:r>
              <a:rPr sz="2000" spc="8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по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 р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3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зац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5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г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spc="-145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000" spc="-45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енной</a:t>
            </a:r>
            <a:r>
              <a:rPr sz="2000" spc="10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2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ц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3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ьной</a:t>
            </a:r>
            <a:r>
              <a:rPr sz="2000" spc="2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п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ли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20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000" spc="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»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ts val="1000"/>
              </a:lnSpc>
              <a:spcBef>
                <a:spcPts val="10"/>
              </a:spcBef>
            </a:pPr>
            <a:endParaRPr sz="1000" dirty="0"/>
          </a:p>
          <a:p>
            <a:pPr marL="12700" marR="666115">
              <a:lnSpc>
                <a:spcPts val="2160"/>
              </a:lnSpc>
            </a:pPr>
            <a:r>
              <a:rPr sz="2000" spc="-105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000" spc="2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000" spc="-4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35" dirty="0">
                <a:solidFill>
                  <a:srgbClr val="2E5496"/>
                </a:solidFill>
                <a:latin typeface="Arial"/>
                <a:cs typeface="Arial"/>
              </a:rPr>
              <a:t>з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ом</a:t>
            </a:r>
            <a:r>
              <a:rPr sz="2000" spc="4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П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7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з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ид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ен</a:t>
            </a:r>
            <a:r>
              <a:rPr sz="2000" spc="-35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3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2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ий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ск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ой</a:t>
            </a:r>
            <a:r>
              <a:rPr sz="2000" spc="2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E5496"/>
                </a:solidFill>
                <a:latin typeface="Arial"/>
                <a:cs typeface="Arial"/>
              </a:rPr>
              <a:t>Ф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ц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5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000" spc="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0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7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.0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5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.2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0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18</a:t>
            </a:r>
            <a:r>
              <a:rPr sz="2000" spc="3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№</a:t>
            </a:r>
            <a:r>
              <a:rPr sz="2000" spc="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2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0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4</a:t>
            </a:r>
            <a:r>
              <a:rPr sz="2000" spc="1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«О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на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ц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она</a:t>
            </a:r>
            <a:r>
              <a:rPr sz="2000" spc="-3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ьных</a:t>
            </a:r>
            <a:r>
              <a:rPr sz="2000" spc="2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30" dirty="0">
                <a:solidFill>
                  <a:srgbClr val="2E5496"/>
                </a:solidFill>
                <a:latin typeface="Arial"/>
                <a:cs typeface="Arial"/>
              </a:rPr>
              <a:t>ц</a:t>
            </a:r>
            <a:r>
              <a:rPr sz="2000" spc="-9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ях</a:t>
            </a:r>
            <a:r>
              <a:rPr sz="2000" spc="2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тр</a:t>
            </a:r>
            <a:r>
              <a:rPr sz="2000" spc="-7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35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0" dirty="0">
                <a:solidFill>
                  <a:srgbClr val="2E5496"/>
                </a:solidFill>
                <a:latin typeface="Arial"/>
                <a:cs typeface="Arial"/>
              </a:rPr>
              <a:t>г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ч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spc="-20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х</a:t>
            </a:r>
            <a:r>
              <a:rPr sz="2000" spc="5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за</a:t>
            </a:r>
            <a:r>
              <a:rPr sz="2000" spc="-3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ч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х</a:t>
            </a:r>
            <a:r>
              <a:rPr sz="2000" spc="5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50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зв</a:t>
            </a:r>
            <a:r>
              <a:rPr sz="2000" spc="-3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я</a:t>
            </a:r>
            <a:r>
              <a:rPr sz="2000" spc="4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2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ий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ск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ой</a:t>
            </a:r>
            <a:r>
              <a:rPr sz="2000" spc="2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E5496"/>
                </a:solidFill>
                <a:latin typeface="Arial"/>
                <a:cs typeface="Arial"/>
              </a:rPr>
              <a:t>Ф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ц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5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на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пе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ри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000" spc="3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1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2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0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24</a:t>
            </a:r>
            <a:r>
              <a:rPr sz="2000" spc="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го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000" spc="50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»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ts val="950"/>
              </a:lnSpc>
              <a:spcBef>
                <a:spcPts val="35"/>
              </a:spcBef>
            </a:pPr>
            <a:endParaRPr sz="950" dirty="0"/>
          </a:p>
          <a:p>
            <a:pPr marL="12700" marR="6350">
              <a:lnSpc>
                <a:spcPts val="2160"/>
              </a:lnSpc>
            </a:pPr>
            <a:r>
              <a:rPr sz="2000" spc="-9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по</a:t>
            </a:r>
            <a:r>
              <a:rPr sz="2000" spc="-4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я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ж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ен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ем</a:t>
            </a:r>
            <a:r>
              <a:rPr sz="2000" spc="6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П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000" spc="-3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35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000" spc="-9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ьст</a:t>
            </a:r>
            <a:r>
              <a:rPr sz="2000" spc="-45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6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2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ий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ск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ой</a:t>
            </a:r>
            <a:r>
              <a:rPr sz="2000" spc="2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E5496"/>
                </a:solidFill>
                <a:latin typeface="Arial"/>
                <a:cs typeface="Arial"/>
              </a:rPr>
              <a:t>Ф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ц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5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000" spc="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2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9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.0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5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.2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0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15</a:t>
            </a:r>
            <a:r>
              <a:rPr sz="2000" spc="3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№</a:t>
            </a:r>
            <a:r>
              <a:rPr sz="2000" spc="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9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9</a:t>
            </a:r>
            <a:r>
              <a:rPr sz="2000" spc="25" dirty="0">
                <a:solidFill>
                  <a:srgbClr val="2E5496"/>
                </a:solidFill>
                <a:latin typeface="Arial"/>
                <a:cs typeface="Arial"/>
              </a:rPr>
              <a:t>6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-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1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«Об</a:t>
            </a:r>
            <a:r>
              <a:rPr sz="2000" spc="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75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000" spc="-45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ж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ен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 Стр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35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0" dirty="0">
                <a:solidFill>
                  <a:srgbClr val="2E5496"/>
                </a:solidFill>
                <a:latin typeface="Arial"/>
                <a:cs typeface="Arial"/>
              </a:rPr>
              <a:t>г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5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50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зв</a:t>
            </a:r>
            <a:r>
              <a:rPr sz="2000" spc="-3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я</a:t>
            </a:r>
            <a:r>
              <a:rPr sz="2000" spc="4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45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п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35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ан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я</a:t>
            </a:r>
            <a:r>
              <a:rPr sz="2000" spc="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000" spc="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2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ий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ск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ой</a:t>
            </a:r>
            <a:r>
              <a:rPr sz="2000" spc="2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E5496"/>
                </a:solidFill>
                <a:latin typeface="Arial"/>
                <a:cs typeface="Arial"/>
              </a:rPr>
              <a:t>Ф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ц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5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на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пе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ри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000" spc="3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1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2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0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25</a:t>
            </a:r>
            <a:r>
              <a:rPr sz="2000" spc="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го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000" spc="4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»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9972" y="6346748"/>
            <a:ext cx="11311027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-20" dirty="0">
                <a:solidFill>
                  <a:srgbClr val="2E5496"/>
                </a:solidFill>
                <a:latin typeface="Arial"/>
                <a:cs typeface="Arial"/>
              </a:rPr>
              <a:t>Ф</a:t>
            </a:r>
            <a:r>
              <a:rPr sz="2000" spc="-140" dirty="0">
                <a:solidFill>
                  <a:srgbClr val="2E5496"/>
                </a:solidFill>
                <a:latin typeface="Arial"/>
                <a:cs typeface="Arial"/>
              </a:rPr>
              <a:t>Г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ОС</a:t>
            </a:r>
            <a:r>
              <a:rPr sz="2000" spc="2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н</a:t>
            </a:r>
            <a:r>
              <a:rPr sz="2000" spc="-6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ч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ал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ьно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г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6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б</a:t>
            </a:r>
            <a:r>
              <a:rPr sz="2000" spc="-55" dirty="0">
                <a:solidFill>
                  <a:srgbClr val="2E5496"/>
                </a:solidFill>
                <a:latin typeface="Arial"/>
                <a:cs typeface="Arial"/>
              </a:rPr>
              <a:t>щ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г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3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б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50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35" dirty="0">
                <a:solidFill>
                  <a:srgbClr val="2E5496"/>
                </a:solidFill>
                <a:latin typeface="Arial"/>
                <a:cs typeface="Arial"/>
              </a:rPr>
              <a:t>з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45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ан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0" dirty="0">
                <a:solidFill>
                  <a:srgbClr val="2E5496"/>
                </a:solidFill>
                <a:latin typeface="Arial"/>
                <a:cs typeface="Arial"/>
              </a:rPr>
              <a:t>я,</a:t>
            </a:r>
            <a:r>
              <a:rPr sz="2000" spc="3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5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новно</a:t>
            </a:r>
            <a:r>
              <a:rPr sz="2000" spc="-70" dirty="0">
                <a:solidFill>
                  <a:srgbClr val="2E5496"/>
                </a:solidFill>
                <a:latin typeface="Arial"/>
                <a:cs typeface="Arial"/>
              </a:rPr>
              <a:t>г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1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7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25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не</a:t>
            </a:r>
            <a:r>
              <a:rPr sz="2000" spc="-65" dirty="0">
                <a:solidFill>
                  <a:srgbClr val="2E5496"/>
                </a:solidFill>
                <a:latin typeface="Arial"/>
                <a:cs typeface="Arial"/>
              </a:rPr>
              <a:t>г</a:t>
            </a:r>
            <a:r>
              <a:rPr sz="2000" spc="-1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3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 err="1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10" dirty="0" err="1">
                <a:solidFill>
                  <a:srgbClr val="2E5496"/>
                </a:solidFill>
                <a:latin typeface="Arial"/>
                <a:cs typeface="Arial"/>
              </a:rPr>
              <a:t>б</a:t>
            </a:r>
            <a:r>
              <a:rPr sz="2000" spc="-55" dirty="0" err="1">
                <a:solidFill>
                  <a:srgbClr val="2E5496"/>
                </a:solidFill>
                <a:latin typeface="Arial"/>
                <a:cs typeface="Arial"/>
              </a:rPr>
              <a:t>щ</a:t>
            </a:r>
            <a:r>
              <a:rPr sz="2000" spc="-15" dirty="0" err="1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000" spc="-70" dirty="0" err="1">
                <a:solidFill>
                  <a:srgbClr val="2E5496"/>
                </a:solidFill>
                <a:latin typeface="Arial"/>
                <a:cs typeface="Arial"/>
              </a:rPr>
              <a:t>г</a:t>
            </a:r>
            <a:r>
              <a:rPr sz="2000" spc="-15" dirty="0" err="1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3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000" spc="-15" dirty="0" err="1" smtClean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10" dirty="0" err="1" smtClean="0">
                <a:solidFill>
                  <a:srgbClr val="2E5496"/>
                </a:solidFill>
                <a:latin typeface="Arial"/>
                <a:cs typeface="Arial"/>
              </a:rPr>
              <a:t>б</a:t>
            </a:r>
            <a:r>
              <a:rPr sz="2000" spc="-15" dirty="0" err="1" smtClean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000" spc="-50" dirty="0" err="1" smtClean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000" spc="-35" dirty="0" err="1" smtClean="0">
                <a:solidFill>
                  <a:srgbClr val="2E5496"/>
                </a:solidFill>
                <a:latin typeface="Arial"/>
                <a:cs typeface="Arial"/>
              </a:rPr>
              <a:t>з</a:t>
            </a:r>
            <a:r>
              <a:rPr sz="2000" spc="-15" dirty="0" err="1" smtClean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000" spc="-45" dirty="0" err="1" smtClean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000" spc="-15" dirty="0" err="1" smtClean="0">
                <a:solidFill>
                  <a:srgbClr val="2E5496"/>
                </a:solidFill>
                <a:latin typeface="Arial"/>
                <a:cs typeface="Arial"/>
              </a:rPr>
              <a:t>ан</a:t>
            </a:r>
            <a:r>
              <a:rPr sz="2000" spc="-25" dirty="0" err="1" smtClean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000" spc="-15" dirty="0" err="1" smtClean="0">
                <a:solidFill>
                  <a:srgbClr val="2E5496"/>
                </a:solidFill>
                <a:latin typeface="Arial"/>
                <a:cs typeface="Arial"/>
              </a:rPr>
              <a:t>я</a:t>
            </a:r>
            <a:r>
              <a:rPr lang="ru-RU" sz="2000" spc="-15" dirty="0" smtClean="0">
                <a:solidFill>
                  <a:srgbClr val="2E5496"/>
                </a:solidFill>
                <a:latin typeface="Arial"/>
                <a:cs typeface="Arial"/>
              </a:rPr>
              <a:t> и др.</a:t>
            </a:r>
            <a:endParaRPr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636701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22960" y="1804428"/>
            <a:ext cx="550037" cy="7877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350263" y="1813547"/>
            <a:ext cx="10014077" cy="5104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22960" y="2471927"/>
            <a:ext cx="550037" cy="784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50263" y="2481059"/>
            <a:ext cx="10014077" cy="51042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22960" y="3139439"/>
            <a:ext cx="550037" cy="78473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50263" y="3148571"/>
            <a:ext cx="10014077" cy="51042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22960" y="3803916"/>
            <a:ext cx="550037" cy="78776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350263" y="3813035"/>
            <a:ext cx="10014077" cy="51042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22960" y="4471415"/>
            <a:ext cx="550037" cy="78473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350263" y="4480547"/>
            <a:ext cx="10014077" cy="51042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22960" y="5138928"/>
            <a:ext cx="550037" cy="78473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350263" y="5148071"/>
            <a:ext cx="10014077" cy="510425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22960" y="5803391"/>
            <a:ext cx="550037" cy="787768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350263" y="5812535"/>
            <a:ext cx="10014077" cy="510425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508252" y="1877948"/>
            <a:ext cx="9375775" cy="4346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0665" algn="l"/>
              </a:tabLst>
            </a:pPr>
            <a:r>
              <a:rPr sz="2200" dirty="0">
                <a:latin typeface="Arial"/>
                <a:cs typeface="Arial"/>
              </a:rPr>
              <a:t>адм</a:t>
            </a:r>
            <a:r>
              <a:rPr sz="2200" spc="-15" dirty="0">
                <a:latin typeface="Arial"/>
                <a:cs typeface="Arial"/>
              </a:rPr>
              <a:t>и</a:t>
            </a:r>
            <a:r>
              <a:rPr sz="2200" dirty="0">
                <a:latin typeface="Arial"/>
                <a:cs typeface="Arial"/>
              </a:rPr>
              <a:t>нис</a:t>
            </a:r>
            <a:r>
              <a:rPr sz="2200" spc="-10" dirty="0">
                <a:latin typeface="Arial"/>
                <a:cs typeface="Arial"/>
              </a:rPr>
              <a:t>т</a:t>
            </a:r>
            <a:r>
              <a:rPr sz="2200" dirty="0">
                <a:latin typeface="Arial"/>
                <a:cs typeface="Arial"/>
              </a:rPr>
              <a:t>р</a:t>
            </a:r>
            <a:r>
              <a:rPr sz="2200" spc="-10" dirty="0">
                <a:latin typeface="Arial"/>
                <a:cs typeface="Arial"/>
              </a:rPr>
              <a:t>а</a:t>
            </a:r>
            <a:r>
              <a:rPr sz="2200" dirty="0">
                <a:latin typeface="Arial"/>
                <a:cs typeface="Arial"/>
              </a:rPr>
              <a:t>ц</a:t>
            </a:r>
            <a:r>
              <a:rPr sz="2200" spc="-15" dirty="0">
                <a:latin typeface="Arial"/>
                <a:cs typeface="Arial"/>
              </a:rPr>
              <a:t>и</a:t>
            </a:r>
            <a:r>
              <a:rPr sz="2200" dirty="0">
                <a:latin typeface="Arial"/>
                <a:cs typeface="Arial"/>
              </a:rPr>
              <a:t>ей</a:t>
            </a:r>
          </a:p>
          <a:p>
            <a:pPr>
              <a:lnSpc>
                <a:spcPts val="600"/>
              </a:lnSpc>
              <a:spcBef>
                <a:spcPts val="8"/>
              </a:spcBef>
              <a:buFont typeface="Arial"/>
              <a:buChar char="•"/>
            </a:pPr>
            <a:endParaRPr sz="600" dirty="0"/>
          </a:p>
          <a:p>
            <a:pPr>
              <a:lnSpc>
                <a:spcPts val="1000"/>
              </a:lnSpc>
              <a:buFont typeface="Arial"/>
              <a:buChar char="•"/>
            </a:pPr>
            <a:endParaRPr sz="1000" dirty="0"/>
          </a:p>
          <a:p>
            <a:pPr>
              <a:lnSpc>
                <a:spcPts val="1000"/>
              </a:lnSpc>
              <a:buFont typeface="Arial"/>
              <a:buChar char="•"/>
            </a:pPr>
            <a:endParaRPr sz="1000" dirty="0"/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0665" algn="l"/>
              </a:tabLst>
            </a:pPr>
            <a:r>
              <a:rPr sz="2200" dirty="0">
                <a:latin typeface="Arial"/>
                <a:cs typeface="Arial"/>
              </a:rPr>
              <a:t>о</a:t>
            </a:r>
            <a:r>
              <a:rPr sz="2200" spc="-15" dirty="0">
                <a:latin typeface="Arial"/>
                <a:cs typeface="Arial"/>
              </a:rPr>
              <a:t>р</a:t>
            </a:r>
            <a:r>
              <a:rPr sz="2200" spc="-40" dirty="0">
                <a:latin typeface="Arial"/>
                <a:cs typeface="Arial"/>
              </a:rPr>
              <a:t>г</a:t>
            </a:r>
            <a:r>
              <a:rPr sz="2200" dirty="0">
                <a:latin typeface="Arial"/>
                <a:cs typeface="Arial"/>
              </a:rPr>
              <a:t>ана</a:t>
            </a:r>
            <a:r>
              <a:rPr sz="2200" spc="-20" dirty="0">
                <a:latin typeface="Arial"/>
                <a:cs typeface="Arial"/>
              </a:rPr>
              <a:t>м</a:t>
            </a:r>
            <a:r>
              <a:rPr sz="2200" dirty="0">
                <a:latin typeface="Arial"/>
                <a:cs typeface="Arial"/>
              </a:rPr>
              <a:t>и</a:t>
            </a:r>
            <a:r>
              <a:rPr sz="2200" spc="-2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ш</a:t>
            </a:r>
            <a:r>
              <a:rPr sz="2200" spc="15" dirty="0">
                <a:latin typeface="Arial"/>
                <a:cs typeface="Arial"/>
              </a:rPr>
              <a:t>к</a:t>
            </a:r>
            <a:r>
              <a:rPr sz="2200" spc="-55" dirty="0">
                <a:latin typeface="Arial"/>
                <a:cs typeface="Arial"/>
              </a:rPr>
              <a:t>о</a:t>
            </a:r>
            <a:r>
              <a:rPr sz="2200" dirty="0">
                <a:latin typeface="Arial"/>
                <a:cs typeface="Arial"/>
              </a:rPr>
              <a:t>льно</a:t>
            </a:r>
            <a:r>
              <a:rPr sz="2200" spc="-40" dirty="0">
                <a:latin typeface="Arial"/>
                <a:cs typeface="Arial"/>
              </a:rPr>
              <a:t>г</a:t>
            </a:r>
            <a:r>
              <a:rPr sz="2200" dirty="0">
                <a:latin typeface="Arial"/>
                <a:cs typeface="Arial"/>
              </a:rPr>
              <a:t>о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и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spc="10" dirty="0">
                <a:latin typeface="Arial"/>
                <a:cs typeface="Arial"/>
              </a:rPr>
              <a:t>к</a:t>
            </a:r>
            <a:r>
              <a:rPr sz="2200" dirty="0">
                <a:latin typeface="Arial"/>
                <a:cs typeface="Arial"/>
              </a:rPr>
              <a:t>лас</a:t>
            </a:r>
            <a:r>
              <a:rPr sz="2200" spc="-10" dirty="0">
                <a:latin typeface="Arial"/>
                <a:cs typeface="Arial"/>
              </a:rPr>
              <a:t>с</a:t>
            </a:r>
            <a:r>
              <a:rPr sz="2200" dirty="0">
                <a:latin typeface="Arial"/>
                <a:cs typeface="Arial"/>
              </a:rPr>
              <a:t>но</a:t>
            </a:r>
            <a:r>
              <a:rPr sz="2200" spc="-40" dirty="0">
                <a:latin typeface="Arial"/>
                <a:cs typeface="Arial"/>
              </a:rPr>
              <a:t>г</a:t>
            </a:r>
            <a:r>
              <a:rPr sz="2200" dirty="0">
                <a:latin typeface="Arial"/>
                <a:cs typeface="Arial"/>
              </a:rPr>
              <a:t>о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spc="-25" dirty="0">
                <a:latin typeface="Arial"/>
                <a:cs typeface="Arial"/>
              </a:rPr>
              <a:t>у</a:t>
            </a:r>
            <a:r>
              <a:rPr sz="2200" dirty="0">
                <a:latin typeface="Arial"/>
                <a:cs typeface="Arial"/>
              </a:rPr>
              <a:t>чен</a:t>
            </a:r>
            <a:r>
              <a:rPr sz="2200" spc="-15" dirty="0">
                <a:latin typeface="Arial"/>
                <a:cs typeface="Arial"/>
              </a:rPr>
              <a:t>и</a:t>
            </a:r>
            <a:r>
              <a:rPr sz="2200" dirty="0">
                <a:latin typeface="Arial"/>
                <a:cs typeface="Arial"/>
              </a:rPr>
              <a:t>чес</a:t>
            </a:r>
            <a:r>
              <a:rPr sz="2200" spc="5" dirty="0">
                <a:latin typeface="Arial"/>
                <a:cs typeface="Arial"/>
              </a:rPr>
              <a:t>к</a:t>
            </a:r>
            <a:r>
              <a:rPr sz="2200" dirty="0">
                <a:latin typeface="Arial"/>
                <a:cs typeface="Arial"/>
              </a:rPr>
              <a:t>о</a:t>
            </a:r>
            <a:r>
              <a:rPr sz="2200" spc="-45" dirty="0">
                <a:latin typeface="Arial"/>
                <a:cs typeface="Arial"/>
              </a:rPr>
              <a:t>г</a:t>
            </a:r>
            <a:r>
              <a:rPr sz="2200" dirty="0">
                <a:latin typeface="Arial"/>
                <a:cs typeface="Arial"/>
              </a:rPr>
              <a:t>о</a:t>
            </a:r>
            <a:r>
              <a:rPr sz="2200" spc="-2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са</a:t>
            </a:r>
            <a:r>
              <a:rPr sz="2200" spc="-20" dirty="0">
                <a:latin typeface="Arial"/>
                <a:cs typeface="Arial"/>
              </a:rPr>
              <a:t>м</a:t>
            </a:r>
            <a:r>
              <a:rPr sz="2200" spc="-30" dirty="0">
                <a:latin typeface="Arial"/>
                <a:cs typeface="Arial"/>
              </a:rPr>
              <a:t>о</a:t>
            </a:r>
            <a:r>
              <a:rPr sz="2200" spc="-25" dirty="0">
                <a:latin typeface="Arial"/>
                <a:cs typeface="Arial"/>
              </a:rPr>
              <a:t>у</a:t>
            </a:r>
            <a:r>
              <a:rPr sz="2200" dirty="0">
                <a:latin typeface="Arial"/>
                <a:cs typeface="Arial"/>
              </a:rPr>
              <a:t>пр</a:t>
            </a:r>
            <a:r>
              <a:rPr sz="2200" spc="-10" dirty="0">
                <a:latin typeface="Arial"/>
                <a:cs typeface="Arial"/>
              </a:rPr>
              <a:t>а</a:t>
            </a:r>
            <a:r>
              <a:rPr sz="2200" spc="-50" dirty="0">
                <a:latin typeface="Arial"/>
                <a:cs typeface="Arial"/>
              </a:rPr>
              <a:t>в</a:t>
            </a:r>
            <a:r>
              <a:rPr sz="2200" dirty="0">
                <a:latin typeface="Arial"/>
                <a:cs typeface="Arial"/>
              </a:rPr>
              <a:t>лен</a:t>
            </a:r>
            <a:r>
              <a:rPr sz="2200" spc="-15" dirty="0">
                <a:latin typeface="Arial"/>
                <a:cs typeface="Arial"/>
              </a:rPr>
              <a:t>и</a:t>
            </a:r>
            <a:r>
              <a:rPr sz="2200" dirty="0">
                <a:latin typeface="Arial"/>
                <a:cs typeface="Arial"/>
              </a:rPr>
              <a:t>я</a:t>
            </a:r>
          </a:p>
          <a:p>
            <a:pPr>
              <a:lnSpc>
                <a:spcPts val="600"/>
              </a:lnSpc>
              <a:spcBef>
                <a:spcPts val="11"/>
              </a:spcBef>
              <a:buFont typeface="Arial"/>
              <a:buChar char="•"/>
            </a:pPr>
            <a:endParaRPr sz="600" dirty="0"/>
          </a:p>
          <a:p>
            <a:pPr>
              <a:lnSpc>
                <a:spcPts val="1000"/>
              </a:lnSpc>
              <a:buFont typeface="Arial"/>
              <a:buChar char="•"/>
            </a:pPr>
            <a:endParaRPr sz="1000" dirty="0"/>
          </a:p>
          <a:p>
            <a:pPr>
              <a:lnSpc>
                <a:spcPts val="1000"/>
              </a:lnSpc>
              <a:buFont typeface="Arial"/>
              <a:buChar char="•"/>
            </a:pPr>
            <a:endParaRPr sz="1000" dirty="0"/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0665" algn="l"/>
              </a:tabLst>
            </a:pPr>
            <a:r>
              <a:rPr sz="2200" dirty="0">
                <a:latin typeface="Arial"/>
                <a:cs typeface="Arial"/>
              </a:rPr>
              <a:t>р</a:t>
            </a:r>
            <a:r>
              <a:rPr sz="2200" spc="-60" dirty="0">
                <a:latin typeface="Arial"/>
                <a:cs typeface="Arial"/>
              </a:rPr>
              <a:t>о</a:t>
            </a:r>
            <a:r>
              <a:rPr sz="2200" dirty="0">
                <a:latin typeface="Arial"/>
                <a:cs typeface="Arial"/>
              </a:rPr>
              <a:t>д</a:t>
            </a:r>
            <a:r>
              <a:rPr sz="2200" spc="-15" dirty="0">
                <a:latin typeface="Arial"/>
                <a:cs typeface="Arial"/>
              </a:rPr>
              <a:t>и</a:t>
            </a:r>
            <a:r>
              <a:rPr sz="2200" spc="-30" dirty="0">
                <a:latin typeface="Arial"/>
                <a:cs typeface="Arial"/>
              </a:rPr>
              <a:t>т</a:t>
            </a:r>
            <a:r>
              <a:rPr sz="2200" spc="-80" dirty="0">
                <a:latin typeface="Arial"/>
                <a:cs typeface="Arial"/>
              </a:rPr>
              <a:t>е</a:t>
            </a:r>
            <a:r>
              <a:rPr sz="2200" dirty="0">
                <a:latin typeface="Arial"/>
                <a:cs typeface="Arial"/>
              </a:rPr>
              <a:t>ля</a:t>
            </a:r>
            <a:r>
              <a:rPr sz="2200" spc="-10" dirty="0">
                <a:latin typeface="Arial"/>
                <a:cs typeface="Arial"/>
              </a:rPr>
              <a:t>м</a:t>
            </a:r>
            <a:r>
              <a:rPr sz="2200" dirty="0">
                <a:latin typeface="Arial"/>
                <a:cs typeface="Arial"/>
              </a:rPr>
              <a:t>и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spc="5" dirty="0">
                <a:latin typeface="Arial"/>
                <a:cs typeface="Arial"/>
              </a:rPr>
              <a:t>(</a:t>
            </a:r>
            <a:r>
              <a:rPr sz="2200" dirty="0">
                <a:latin typeface="Arial"/>
                <a:cs typeface="Arial"/>
              </a:rPr>
              <a:t>з</a:t>
            </a:r>
            <a:r>
              <a:rPr sz="2200" spc="-10" dirty="0">
                <a:latin typeface="Arial"/>
                <a:cs typeface="Arial"/>
              </a:rPr>
              <a:t>а</a:t>
            </a:r>
            <a:r>
              <a:rPr sz="2200" spc="10" dirty="0">
                <a:latin typeface="Arial"/>
                <a:cs typeface="Arial"/>
              </a:rPr>
              <a:t>к</a:t>
            </a:r>
            <a:r>
              <a:rPr sz="2200" dirty="0">
                <a:latin typeface="Arial"/>
                <a:cs typeface="Arial"/>
              </a:rPr>
              <a:t>онны</a:t>
            </a:r>
            <a:r>
              <a:rPr sz="2200" spc="-15" dirty="0">
                <a:latin typeface="Arial"/>
                <a:cs typeface="Arial"/>
              </a:rPr>
              <a:t>м</a:t>
            </a:r>
            <a:r>
              <a:rPr sz="2200" dirty="0">
                <a:latin typeface="Arial"/>
                <a:cs typeface="Arial"/>
              </a:rPr>
              <a:t>и</a:t>
            </a:r>
            <a:r>
              <a:rPr sz="2200" spc="-2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пр</a:t>
            </a:r>
            <a:r>
              <a:rPr sz="2200" spc="-60" dirty="0">
                <a:latin typeface="Arial"/>
                <a:cs typeface="Arial"/>
              </a:rPr>
              <a:t>е</a:t>
            </a:r>
            <a:r>
              <a:rPr sz="2200" dirty="0">
                <a:latin typeface="Arial"/>
                <a:cs typeface="Arial"/>
              </a:rPr>
              <a:t>дс</a:t>
            </a:r>
            <a:r>
              <a:rPr sz="2200" spc="-30" dirty="0">
                <a:latin typeface="Arial"/>
                <a:cs typeface="Arial"/>
              </a:rPr>
              <a:t>т</a:t>
            </a:r>
            <a:r>
              <a:rPr sz="2200" dirty="0">
                <a:latin typeface="Arial"/>
                <a:cs typeface="Arial"/>
              </a:rPr>
              <a:t>ав</a:t>
            </a:r>
            <a:r>
              <a:rPr sz="2200" spc="-15" dirty="0">
                <a:latin typeface="Arial"/>
                <a:cs typeface="Arial"/>
              </a:rPr>
              <a:t>и</a:t>
            </a:r>
            <a:r>
              <a:rPr sz="2200" spc="-30" dirty="0">
                <a:latin typeface="Arial"/>
                <a:cs typeface="Arial"/>
              </a:rPr>
              <a:t>т</a:t>
            </a:r>
            <a:r>
              <a:rPr sz="2200" spc="-80" dirty="0">
                <a:latin typeface="Arial"/>
                <a:cs typeface="Arial"/>
              </a:rPr>
              <a:t>е</a:t>
            </a:r>
            <a:r>
              <a:rPr sz="2200" dirty="0">
                <a:latin typeface="Arial"/>
                <a:cs typeface="Arial"/>
              </a:rPr>
              <a:t>ля</a:t>
            </a:r>
            <a:r>
              <a:rPr sz="2200" spc="-10" dirty="0">
                <a:latin typeface="Arial"/>
                <a:cs typeface="Arial"/>
              </a:rPr>
              <a:t>м</a:t>
            </a:r>
            <a:r>
              <a:rPr sz="2200" spc="-15" dirty="0">
                <a:latin typeface="Arial"/>
                <a:cs typeface="Arial"/>
              </a:rPr>
              <a:t>и</a:t>
            </a:r>
            <a:r>
              <a:rPr sz="2200" dirty="0">
                <a:latin typeface="Arial"/>
                <a:cs typeface="Arial"/>
              </a:rPr>
              <a:t>)</a:t>
            </a:r>
          </a:p>
          <a:p>
            <a:pPr>
              <a:lnSpc>
                <a:spcPts val="600"/>
              </a:lnSpc>
              <a:spcBef>
                <a:spcPts val="11"/>
              </a:spcBef>
              <a:buFont typeface="Arial"/>
              <a:buChar char="•"/>
            </a:pPr>
            <a:endParaRPr sz="600" dirty="0"/>
          </a:p>
          <a:p>
            <a:pPr>
              <a:lnSpc>
                <a:spcPts val="1000"/>
              </a:lnSpc>
              <a:buFont typeface="Arial"/>
              <a:buChar char="•"/>
            </a:pPr>
            <a:endParaRPr sz="1000" dirty="0"/>
          </a:p>
          <a:p>
            <a:pPr>
              <a:lnSpc>
                <a:spcPts val="1000"/>
              </a:lnSpc>
              <a:buFont typeface="Arial"/>
              <a:buChar char="•"/>
            </a:pPr>
            <a:endParaRPr sz="1000" dirty="0"/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0665" algn="l"/>
              </a:tabLst>
            </a:pPr>
            <a:r>
              <a:rPr sz="2200" spc="15" dirty="0">
                <a:latin typeface="Arial"/>
                <a:cs typeface="Arial"/>
              </a:rPr>
              <a:t>к</a:t>
            </a:r>
            <a:r>
              <a:rPr sz="2200" spc="5" dirty="0">
                <a:latin typeface="Arial"/>
                <a:cs typeface="Arial"/>
              </a:rPr>
              <a:t>л</a:t>
            </a:r>
            <a:r>
              <a:rPr sz="2200" dirty="0">
                <a:latin typeface="Arial"/>
                <a:cs typeface="Arial"/>
              </a:rPr>
              <a:t>ассным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р</a:t>
            </a:r>
            <a:r>
              <a:rPr sz="2200" spc="-60" dirty="0">
                <a:latin typeface="Arial"/>
                <a:cs typeface="Arial"/>
              </a:rPr>
              <a:t>о</a:t>
            </a:r>
            <a:r>
              <a:rPr sz="2200" spc="5" dirty="0">
                <a:latin typeface="Arial"/>
                <a:cs typeface="Arial"/>
              </a:rPr>
              <a:t>д</a:t>
            </a:r>
            <a:r>
              <a:rPr sz="2200" spc="-15" dirty="0">
                <a:latin typeface="Arial"/>
                <a:cs typeface="Arial"/>
              </a:rPr>
              <a:t>и</a:t>
            </a:r>
            <a:r>
              <a:rPr sz="2200" spc="-30" dirty="0">
                <a:latin typeface="Arial"/>
                <a:cs typeface="Arial"/>
              </a:rPr>
              <a:t>т</a:t>
            </a:r>
            <a:r>
              <a:rPr sz="2200" spc="-75" dirty="0">
                <a:latin typeface="Arial"/>
                <a:cs typeface="Arial"/>
              </a:rPr>
              <a:t>е</a:t>
            </a:r>
            <a:r>
              <a:rPr sz="2200" spc="5" dirty="0">
                <a:latin typeface="Arial"/>
                <a:cs typeface="Arial"/>
              </a:rPr>
              <a:t>л</a:t>
            </a:r>
            <a:r>
              <a:rPr sz="2200" dirty="0">
                <a:latin typeface="Arial"/>
                <a:cs typeface="Arial"/>
              </a:rPr>
              <a:t>ьск</a:t>
            </a:r>
            <a:r>
              <a:rPr sz="2200" spc="-20" dirty="0">
                <a:latin typeface="Arial"/>
                <a:cs typeface="Arial"/>
              </a:rPr>
              <a:t>и</a:t>
            </a:r>
            <a:r>
              <a:rPr sz="2200" dirty="0">
                <a:latin typeface="Arial"/>
                <a:cs typeface="Arial"/>
              </a:rPr>
              <a:t>м</a:t>
            </a:r>
            <a:r>
              <a:rPr sz="2200" spc="-20" dirty="0">
                <a:latin typeface="Arial"/>
                <a:cs typeface="Arial"/>
              </a:rPr>
              <a:t> </a:t>
            </a:r>
            <a:r>
              <a:rPr sz="2200" spc="20" dirty="0">
                <a:latin typeface="Arial"/>
                <a:cs typeface="Arial"/>
              </a:rPr>
              <a:t>с</a:t>
            </a:r>
            <a:r>
              <a:rPr sz="2200" dirty="0">
                <a:latin typeface="Arial"/>
                <a:cs typeface="Arial"/>
              </a:rPr>
              <a:t>о</a:t>
            </a:r>
            <a:r>
              <a:rPr sz="2200" spc="-25" dirty="0">
                <a:latin typeface="Arial"/>
                <a:cs typeface="Arial"/>
              </a:rPr>
              <a:t>в</a:t>
            </a:r>
            <a:r>
              <a:rPr sz="2200" spc="-75" dirty="0">
                <a:latin typeface="Arial"/>
                <a:cs typeface="Arial"/>
              </a:rPr>
              <a:t>е</a:t>
            </a:r>
            <a:r>
              <a:rPr sz="2200" spc="-30" dirty="0">
                <a:latin typeface="Arial"/>
                <a:cs typeface="Arial"/>
              </a:rPr>
              <a:t>т</a:t>
            </a:r>
            <a:r>
              <a:rPr sz="2200" dirty="0">
                <a:latin typeface="Arial"/>
                <a:cs typeface="Arial"/>
              </a:rPr>
              <a:t>ом</a:t>
            </a:r>
          </a:p>
          <a:p>
            <a:pPr>
              <a:lnSpc>
                <a:spcPts val="600"/>
              </a:lnSpc>
              <a:spcBef>
                <a:spcPts val="11"/>
              </a:spcBef>
              <a:buFont typeface="Arial"/>
              <a:buChar char="•"/>
            </a:pPr>
            <a:endParaRPr sz="600" dirty="0"/>
          </a:p>
          <a:p>
            <a:pPr>
              <a:lnSpc>
                <a:spcPts val="1000"/>
              </a:lnSpc>
              <a:buFont typeface="Arial"/>
              <a:buChar char="•"/>
            </a:pPr>
            <a:endParaRPr sz="1000" dirty="0"/>
          </a:p>
          <a:p>
            <a:pPr>
              <a:lnSpc>
                <a:spcPts val="1000"/>
              </a:lnSpc>
              <a:buFont typeface="Arial"/>
              <a:buChar char="•"/>
            </a:pPr>
            <a:endParaRPr sz="1000" dirty="0"/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0665" algn="l"/>
              </a:tabLst>
            </a:pPr>
            <a:r>
              <a:rPr lang="ru-RU" sz="2200" dirty="0">
                <a:latin typeface="Arial"/>
                <a:cs typeface="Arial"/>
              </a:rPr>
              <a:t>п</a:t>
            </a:r>
            <a:r>
              <a:rPr lang="ru-RU" sz="2200" dirty="0" smtClean="0">
                <a:latin typeface="Arial"/>
                <a:cs typeface="Arial"/>
              </a:rPr>
              <a:t>едагогом-</a:t>
            </a:r>
            <a:r>
              <a:rPr sz="2200" dirty="0" err="1" smtClean="0">
                <a:latin typeface="Arial"/>
                <a:cs typeface="Arial"/>
              </a:rPr>
              <a:t>пс</a:t>
            </a:r>
            <a:r>
              <a:rPr sz="2200" spc="-10" dirty="0" err="1" smtClean="0">
                <a:latin typeface="Arial"/>
                <a:cs typeface="Arial"/>
              </a:rPr>
              <a:t>и</a:t>
            </a:r>
            <a:r>
              <a:rPr sz="2200" spc="-50" dirty="0" err="1" smtClean="0">
                <a:latin typeface="Arial"/>
                <a:cs typeface="Arial"/>
              </a:rPr>
              <a:t>х</a:t>
            </a:r>
            <a:r>
              <a:rPr sz="2200" spc="-55" dirty="0" err="1" smtClean="0">
                <a:latin typeface="Arial"/>
                <a:cs typeface="Arial"/>
              </a:rPr>
              <a:t>о</a:t>
            </a:r>
            <a:r>
              <a:rPr sz="2200" spc="30" dirty="0" err="1" smtClean="0">
                <a:latin typeface="Arial"/>
                <a:cs typeface="Arial"/>
              </a:rPr>
              <a:t>л</a:t>
            </a:r>
            <a:r>
              <a:rPr sz="2200" dirty="0" err="1" smtClean="0">
                <a:latin typeface="Arial"/>
                <a:cs typeface="Arial"/>
              </a:rPr>
              <a:t>о</a:t>
            </a:r>
            <a:r>
              <a:rPr sz="2200" spc="-45" dirty="0" err="1" smtClean="0">
                <a:latin typeface="Arial"/>
                <a:cs typeface="Arial"/>
              </a:rPr>
              <a:t>г</a:t>
            </a:r>
            <a:r>
              <a:rPr sz="2200" dirty="0" err="1" smtClean="0">
                <a:latin typeface="Arial"/>
                <a:cs typeface="Arial"/>
              </a:rPr>
              <a:t>ом</a:t>
            </a:r>
            <a:endParaRPr sz="2200" dirty="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11"/>
              </a:spcBef>
              <a:buFont typeface="Arial"/>
              <a:buChar char="•"/>
            </a:pPr>
            <a:endParaRPr sz="600" dirty="0"/>
          </a:p>
          <a:p>
            <a:pPr>
              <a:lnSpc>
                <a:spcPts val="1000"/>
              </a:lnSpc>
              <a:buFont typeface="Arial"/>
              <a:buChar char="•"/>
            </a:pPr>
            <a:endParaRPr sz="1000" dirty="0"/>
          </a:p>
          <a:p>
            <a:pPr>
              <a:lnSpc>
                <a:spcPts val="1000"/>
              </a:lnSpc>
              <a:buFont typeface="Arial"/>
              <a:buChar char="•"/>
            </a:pPr>
            <a:endParaRPr sz="1000" dirty="0"/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0665" algn="l"/>
              </a:tabLst>
            </a:pPr>
            <a:r>
              <a:rPr sz="2200" dirty="0">
                <a:latin typeface="Arial"/>
                <a:cs typeface="Arial"/>
              </a:rPr>
              <a:t>п</a:t>
            </a:r>
            <a:r>
              <a:rPr sz="2200" spc="-50" dirty="0">
                <a:latin typeface="Arial"/>
                <a:cs typeface="Arial"/>
              </a:rPr>
              <a:t>е</a:t>
            </a:r>
            <a:r>
              <a:rPr sz="2200" spc="5" dirty="0">
                <a:latin typeface="Arial"/>
                <a:cs typeface="Arial"/>
              </a:rPr>
              <a:t>д</a:t>
            </a:r>
            <a:r>
              <a:rPr sz="2200" dirty="0">
                <a:latin typeface="Arial"/>
                <a:cs typeface="Arial"/>
              </a:rPr>
              <a:t>а</a:t>
            </a:r>
            <a:r>
              <a:rPr sz="2200" spc="-45" dirty="0">
                <a:latin typeface="Arial"/>
                <a:cs typeface="Arial"/>
              </a:rPr>
              <a:t>г</a:t>
            </a:r>
            <a:r>
              <a:rPr sz="2200" dirty="0">
                <a:latin typeface="Arial"/>
                <a:cs typeface="Arial"/>
              </a:rPr>
              <a:t>о</a:t>
            </a:r>
            <a:r>
              <a:rPr sz="2200" spc="-45" dirty="0">
                <a:latin typeface="Arial"/>
                <a:cs typeface="Arial"/>
              </a:rPr>
              <a:t>г</a:t>
            </a:r>
            <a:r>
              <a:rPr sz="2200" dirty="0">
                <a:latin typeface="Arial"/>
                <a:cs typeface="Arial"/>
              </a:rPr>
              <a:t>о</a:t>
            </a:r>
            <a:r>
              <a:rPr sz="2200" spc="-10" dirty="0">
                <a:latin typeface="Arial"/>
                <a:cs typeface="Arial"/>
              </a:rPr>
              <a:t>м</a:t>
            </a:r>
            <a:r>
              <a:rPr sz="2200" spc="5" dirty="0">
                <a:latin typeface="Arial"/>
                <a:cs typeface="Arial"/>
              </a:rPr>
              <a:t>-</a:t>
            </a:r>
            <a:r>
              <a:rPr sz="2200" dirty="0">
                <a:latin typeface="Arial"/>
                <a:cs typeface="Arial"/>
              </a:rPr>
              <a:t>о</a:t>
            </a:r>
            <a:r>
              <a:rPr sz="2200" spc="-10" dirty="0">
                <a:latin typeface="Arial"/>
                <a:cs typeface="Arial"/>
              </a:rPr>
              <a:t>р</a:t>
            </a:r>
            <a:r>
              <a:rPr sz="2200" spc="-40" dirty="0">
                <a:latin typeface="Arial"/>
                <a:cs typeface="Arial"/>
              </a:rPr>
              <a:t>г</a:t>
            </a:r>
            <a:r>
              <a:rPr sz="2200" dirty="0">
                <a:latin typeface="Arial"/>
                <a:cs typeface="Arial"/>
              </a:rPr>
              <a:t>а</a:t>
            </a:r>
            <a:r>
              <a:rPr sz="2200" spc="-25" dirty="0">
                <a:latin typeface="Arial"/>
                <a:cs typeface="Arial"/>
              </a:rPr>
              <a:t>н</a:t>
            </a:r>
            <a:r>
              <a:rPr sz="2200" spc="-15" dirty="0">
                <a:latin typeface="Arial"/>
                <a:cs typeface="Arial"/>
              </a:rPr>
              <a:t>и</a:t>
            </a:r>
            <a:r>
              <a:rPr sz="2200" dirty="0">
                <a:latin typeface="Arial"/>
                <a:cs typeface="Arial"/>
              </a:rPr>
              <a:t>з</a:t>
            </a:r>
            <a:r>
              <a:rPr sz="2200" spc="-60" dirty="0">
                <a:latin typeface="Arial"/>
                <a:cs typeface="Arial"/>
              </a:rPr>
              <a:t>а</a:t>
            </a:r>
            <a:r>
              <a:rPr sz="2200" spc="-30" dirty="0">
                <a:latin typeface="Arial"/>
                <a:cs typeface="Arial"/>
              </a:rPr>
              <a:t>т</a:t>
            </a:r>
            <a:r>
              <a:rPr sz="2200" dirty="0">
                <a:latin typeface="Arial"/>
                <a:cs typeface="Arial"/>
              </a:rPr>
              <a:t>о</a:t>
            </a:r>
            <a:r>
              <a:rPr sz="2200" spc="-10" dirty="0">
                <a:latin typeface="Arial"/>
                <a:cs typeface="Arial"/>
              </a:rPr>
              <a:t>р</a:t>
            </a:r>
            <a:r>
              <a:rPr sz="2200" dirty="0">
                <a:latin typeface="Arial"/>
                <a:cs typeface="Arial"/>
              </a:rPr>
              <a:t>ом</a:t>
            </a:r>
          </a:p>
          <a:p>
            <a:pPr>
              <a:lnSpc>
                <a:spcPts val="600"/>
              </a:lnSpc>
              <a:spcBef>
                <a:spcPts val="8"/>
              </a:spcBef>
              <a:buFont typeface="Arial"/>
              <a:buChar char="•"/>
            </a:pPr>
            <a:endParaRPr sz="600" dirty="0"/>
          </a:p>
          <a:p>
            <a:pPr>
              <a:lnSpc>
                <a:spcPts val="1000"/>
              </a:lnSpc>
              <a:buFont typeface="Arial"/>
              <a:buChar char="•"/>
            </a:pPr>
            <a:endParaRPr sz="1000" dirty="0"/>
          </a:p>
          <a:p>
            <a:pPr>
              <a:lnSpc>
                <a:spcPts val="1000"/>
              </a:lnSpc>
              <a:buFont typeface="Arial"/>
              <a:buChar char="•"/>
            </a:pPr>
            <a:endParaRPr sz="1000" dirty="0"/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0665" algn="l"/>
              </a:tabLst>
            </a:pPr>
            <a:r>
              <a:rPr sz="2200" dirty="0">
                <a:latin typeface="Arial"/>
                <a:cs typeface="Arial"/>
              </a:rPr>
              <a:t>п</a:t>
            </a:r>
            <a:r>
              <a:rPr sz="2200" spc="-55" dirty="0">
                <a:latin typeface="Arial"/>
                <a:cs typeface="Arial"/>
              </a:rPr>
              <a:t>е</a:t>
            </a:r>
            <a:r>
              <a:rPr sz="2200" dirty="0">
                <a:latin typeface="Arial"/>
                <a:cs typeface="Arial"/>
              </a:rPr>
              <a:t>да</a:t>
            </a:r>
            <a:r>
              <a:rPr sz="2200" spc="-45" dirty="0">
                <a:latin typeface="Arial"/>
                <a:cs typeface="Arial"/>
              </a:rPr>
              <a:t>г</a:t>
            </a:r>
            <a:r>
              <a:rPr sz="2200" dirty="0">
                <a:latin typeface="Arial"/>
                <a:cs typeface="Arial"/>
              </a:rPr>
              <a:t>о</a:t>
            </a:r>
            <a:r>
              <a:rPr sz="2200" spc="-45" dirty="0">
                <a:latin typeface="Arial"/>
                <a:cs typeface="Arial"/>
              </a:rPr>
              <a:t>г</a:t>
            </a:r>
            <a:r>
              <a:rPr sz="2200" dirty="0">
                <a:latin typeface="Arial"/>
                <a:cs typeface="Arial"/>
              </a:rPr>
              <a:t>а</a:t>
            </a:r>
            <a:r>
              <a:rPr sz="2200" spc="-15" dirty="0">
                <a:latin typeface="Arial"/>
                <a:cs typeface="Arial"/>
              </a:rPr>
              <a:t>м</a:t>
            </a:r>
            <a:r>
              <a:rPr sz="2200" dirty="0">
                <a:latin typeface="Arial"/>
                <a:cs typeface="Arial"/>
              </a:rPr>
              <a:t>и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доп</a:t>
            </a:r>
            <a:r>
              <a:rPr sz="2200" spc="-60" dirty="0">
                <a:latin typeface="Arial"/>
                <a:cs typeface="Arial"/>
              </a:rPr>
              <a:t>о</a:t>
            </a:r>
            <a:r>
              <a:rPr sz="2200" dirty="0">
                <a:latin typeface="Arial"/>
                <a:cs typeface="Arial"/>
              </a:rPr>
              <a:t>лн</a:t>
            </a:r>
            <a:r>
              <a:rPr sz="2200" spc="-10" dirty="0">
                <a:latin typeface="Arial"/>
                <a:cs typeface="Arial"/>
              </a:rPr>
              <a:t>и</a:t>
            </a:r>
            <a:r>
              <a:rPr sz="2200" spc="-30" dirty="0">
                <a:latin typeface="Arial"/>
                <a:cs typeface="Arial"/>
              </a:rPr>
              <a:t>т</a:t>
            </a:r>
            <a:r>
              <a:rPr sz="2200" spc="-80" dirty="0">
                <a:latin typeface="Arial"/>
                <a:cs typeface="Arial"/>
              </a:rPr>
              <a:t>е</a:t>
            </a:r>
            <a:r>
              <a:rPr sz="2200" dirty="0">
                <a:latin typeface="Arial"/>
                <a:cs typeface="Arial"/>
              </a:rPr>
              <a:t>льно</a:t>
            </a:r>
            <a:r>
              <a:rPr sz="2200" spc="-65" dirty="0">
                <a:latin typeface="Arial"/>
                <a:cs typeface="Arial"/>
              </a:rPr>
              <a:t>г</a:t>
            </a:r>
            <a:r>
              <a:rPr sz="2200" dirty="0">
                <a:latin typeface="Arial"/>
                <a:cs typeface="Arial"/>
              </a:rPr>
              <a:t>о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обр</a:t>
            </a:r>
            <a:r>
              <a:rPr sz="2200" spc="-35" dirty="0">
                <a:latin typeface="Arial"/>
                <a:cs typeface="Arial"/>
              </a:rPr>
              <a:t>а</a:t>
            </a:r>
            <a:r>
              <a:rPr sz="2200" spc="-30" dirty="0">
                <a:latin typeface="Arial"/>
                <a:cs typeface="Arial"/>
              </a:rPr>
              <a:t>з</a:t>
            </a:r>
            <a:r>
              <a:rPr sz="2200" dirty="0">
                <a:latin typeface="Arial"/>
                <a:cs typeface="Arial"/>
              </a:rPr>
              <a:t>о</a:t>
            </a:r>
            <a:r>
              <a:rPr sz="2200" spc="-30" dirty="0">
                <a:latin typeface="Arial"/>
                <a:cs typeface="Arial"/>
              </a:rPr>
              <a:t>в</a:t>
            </a:r>
            <a:r>
              <a:rPr sz="2200" dirty="0">
                <a:latin typeface="Arial"/>
                <a:cs typeface="Arial"/>
              </a:rPr>
              <a:t>ан</a:t>
            </a:r>
            <a:r>
              <a:rPr sz="2200" spc="-15" dirty="0">
                <a:latin typeface="Arial"/>
                <a:cs typeface="Arial"/>
              </a:rPr>
              <a:t>и</a:t>
            </a:r>
            <a:r>
              <a:rPr sz="2200" dirty="0">
                <a:latin typeface="Arial"/>
                <a:cs typeface="Arial"/>
              </a:rPr>
              <a:t>я</a:t>
            </a:r>
            <a:r>
              <a:rPr sz="2200" spc="-3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и</a:t>
            </a:r>
            <a:r>
              <a:rPr sz="2200" spc="-25" dirty="0">
                <a:latin typeface="Arial"/>
                <a:cs typeface="Arial"/>
              </a:rPr>
              <a:t> </a:t>
            </a:r>
            <a:r>
              <a:rPr sz="2200" spc="10" dirty="0">
                <a:latin typeface="Arial"/>
                <a:cs typeface="Arial"/>
              </a:rPr>
              <a:t>к</a:t>
            </a:r>
            <a:r>
              <a:rPr sz="2200" spc="-50" dirty="0">
                <a:latin typeface="Arial"/>
                <a:cs typeface="Arial"/>
              </a:rPr>
              <a:t>у</a:t>
            </a:r>
            <a:r>
              <a:rPr sz="2200" dirty="0">
                <a:latin typeface="Arial"/>
                <a:cs typeface="Arial"/>
              </a:rPr>
              <a:t>р</a:t>
            </a:r>
            <a:r>
              <a:rPr sz="2200" spc="-60" dirty="0">
                <a:latin typeface="Arial"/>
                <a:cs typeface="Arial"/>
              </a:rPr>
              <a:t>а</a:t>
            </a:r>
            <a:r>
              <a:rPr sz="2200" spc="-30" dirty="0">
                <a:latin typeface="Arial"/>
                <a:cs typeface="Arial"/>
              </a:rPr>
              <a:t>т</a:t>
            </a:r>
            <a:r>
              <a:rPr sz="2200" dirty="0">
                <a:latin typeface="Arial"/>
                <a:cs typeface="Arial"/>
              </a:rPr>
              <a:t>о</a:t>
            </a:r>
            <a:r>
              <a:rPr sz="2200" spc="-15" dirty="0">
                <a:latin typeface="Arial"/>
                <a:cs typeface="Arial"/>
              </a:rPr>
              <a:t>р</a:t>
            </a:r>
            <a:r>
              <a:rPr sz="2200" dirty="0">
                <a:latin typeface="Arial"/>
                <a:cs typeface="Arial"/>
              </a:rPr>
              <a:t>а</a:t>
            </a:r>
            <a:r>
              <a:rPr sz="2200" spc="-15" dirty="0">
                <a:latin typeface="Arial"/>
                <a:cs typeface="Arial"/>
              </a:rPr>
              <a:t>м</a:t>
            </a:r>
            <a:r>
              <a:rPr sz="2200" dirty="0">
                <a:latin typeface="Arial"/>
                <a:cs typeface="Arial"/>
              </a:rPr>
              <a:t>и</a:t>
            </a:r>
            <a:r>
              <a:rPr sz="2200" spc="2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напр</a:t>
            </a:r>
            <a:r>
              <a:rPr sz="2200" spc="-10" dirty="0">
                <a:latin typeface="Arial"/>
                <a:cs typeface="Arial"/>
              </a:rPr>
              <a:t>а</a:t>
            </a:r>
            <a:r>
              <a:rPr sz="2200" spc="-50" dirty="0">
                <a:latin typeface="Arial"/>
                <a:cs typeface="Arial"/>
              </a:rPr>
              <a:t>в</a:t>
            </a:r>
            <a:r>
              <a:rPr sz="2200" dirty="0">
                <a:latin typeface="Arial"/>
                <a:cs typeface="Arial"/>
              </a:rPr>
              <a:t>лен</a:t>
            </a:r>
            <a:r>
              <a:rPr sz="2200" spc="-15" dirty="0">
                <a:latin typeface="Arial"/>
                <a:cs typeface="Arial"/>
              </a:rPr>
              <a:t>и</a:t>
            </a:r>
            <a:r>
              <a:rPr sz="2200" dirty="0">
                <a:latin typeface="Arial"/>
                <a:cs typeface="Arial"/>
              </a:rPr>
              <a:t>й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917244" y="426420"/>
            <a:ext cx="9249410" cy="885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">
              <a:lnSpc>
                <a:spcPct val="100099"/>
              </a:lnSpc>
            </a:pP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Свою</a:t>
            </a:r>
            <a:r>
              <a:rPr sz="2800" b="1" spc="-1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2800" b="1" spc="-30" dirty="0">
                <a:solidFill>
                  <a:srgbClr val="000099"/>
                </a:solidFill>
                <a:latin typeface="Calibri"/>
                <a:cs typeface="Calibri"/>
              </a:rPr>
              <a:t>д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ея</a:t>
            </a:r>
            <a:r>
              <a:rPr sz="2800" b="1" spc="-25" dirty="0">
                <a:solidFill>
                  <a:srgbClr val="000099"/>
                </a:solidFill>
                <a:latin typeface="Calibri"/>
                <a:cs typeface="Calibri"/>
              </a:rPr>
              <a:t>т</a:t>
            </a:r>
            <a:r>
              <a:rPr sz="2800" b="1" spc="-45" dirty="0">
                <a:solidFill>
                  <a:srgbClr val="000099"/>
                </a:solidFill>
                <a:latin typeface="Calibri"/>
                <a:cs typeface="Calibri"/>
              </a:rPr>
              <a:t>е</a:t>
            </a:r>
            <a:r>
              <a:rPr sz="2800" b="1" spc="5" dirty="0">
                <a:solidFill>
                  <a:srgbClr val="000099"/>
                </a:solidFill>
                <a:latin typeface="Calibri"/>
                <a:cs typeface="Calibri"/>
              </a:rPr>
              <a:t>л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ьнос</a:t>
            </a:r>
            <a:r>
              <a:rPr sz="2800" b="1" spc="10" dirty="0">
                <a:solidFill>
                  <a:srgbClr val="000099"/>
                </a:solidFill>
                <a:latin typeface="Calibri"/>
                <a:cs typeface="Calibri"/>
              </a:rPr>
              <a:t>т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ь</a:t>
            </a:r>
            <a:r>
              <a:rPr sz="2800" b="1" spc="-8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к</a:t>
            </a:r>
            <a:r>
              <a:rPr sz="2800" b="1" spc="5" dirty="0">
                <a:solidFill>
                  <a:srgbClr val="000099"/>
                </a:solidFill>
                <a:latin typeface="Calibri"/>
                <a:cs typeface="Calibri"/>
              </a:rPr>
              <a:t>л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а</a:t>
            </a:r>
            <a:r>
              <a:rPr sz="2800" b="1" spc="-20" dirty="0">
                <a:solidFill>
                  <a:srgbClr val="000099"/>
                </a:solidFill>
                <a:latin typeface="Calibri"/>
                <a:cs typeface="Calibri"/>
              </a:rPr>
              <a:t>с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сный</a:t>
            </a:r>
            <a:r>
              <a:rPr sz="2800" b="1" spc="-2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000099"/>
                </a:solidFill>
                <a:latin typeface="Calibri"/>
                <a:cs typeface="Calibri"/>
              </a:rPr>
              <a:t>р</a:t>
            </a:r>
            <a:r>
              <a:rPr sz="2800" b="1" spc="-15" dirty="0">
                <a:solidFill>
                  <a:srgbClr val="000099"/>
                </a:solidFill>
                <a:latin typeface="Calibri"/>
                <a:cs typeface="Calibri"/>
              </a:rPr>
              <a:t>у</a:t>
            </a:r>
            <a:r>
              <a:rPr sz="2800" b="1" spc="-50" dirty="0">
                <a:solidFill>
                  <a:srgbClr val="000099"/>
                </a:solidFill>
                <a:latin typeface="Calibri"/>
                <a:cs typeface="Calibri"/>
              </a:rPr>
              <a:t>к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ов</a:t>
            </a:r>
            <a:r>
              <a:rPr sz="2800" b="1" spc="-75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д</a:t>
            </a:r>
            <a:r>
              <a:rPr sz="2800" b="1" spc="-10" dirty="0">
                <a:solidFill>
                  <a:srgbClr val="000099"/>
                </a:solidFill>
                <a:latin typeface="Calibri"/>
                <a:cs typeface="Calibri"/>
              </a:rPr>
              <a:t>и</a:t>
            </a:r>
            <a:r>
              <a:rPr sz="2800" b="1" spc="-20" dirty="0">
                <a:solidFill>
                  <a:srgbClr val="000099"/>
                </a:solidFill>
                <a:latin typeface="Calibri"/>
                <a:cs typeface="Calibri"/>
              </a:rPr>
              <a:t>т</a:t>
            </a:r>
            <a:r>
              <a:rPr sz="2800" b="1" spc="-45" dirty="0">
                <a:solidFill>
                  <a:srgbClr val="000099"/>
                </a:solidFill>
                <a:latin typeface="Calibri"/>
                <a:cs typeface="Calibri"/>
              </a:rPr>
              <a:t>е</a:t>
            </a:r>
            <a:r>
              <a:rPr sz="2800" b="1" spc="5" dirty="0">
                <a:solidFill>
                  <a:srgbClr val="000099"/>
                </a:solidFill>
                <a:latin typeface="Calibri"/>
                <a:cs typeface="Calibri"/>
              </a:rPr>
              <a:t>л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ь</a:t>
            </a:r>
            <a:r>
              <a:rPr sz="2800" b="1" spc="-8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ос</a:t>
            </a:r>
            <a:r>
              <a:rPr sz="2800" b="1" spc="-15" dirty="0">
                <a:solidFill>
                  <a:srgbClr val="000099"/>
                </a:solidFill>
                <a:latin typeface="Calibri"/>
                <a:cs typeface="Calibri"/>
              </a:rPr>
              <a:t>у</a:t>
            </a:r>
            <a:r>
              <a:rPr sz="2800" b="1" spc="-35" dirty="0">
                <a:solidFill>
                  <a:srgbClr val="000099"/>
                </a:solidFill>
                <a:latin typeface="Calibri"/>
                <a:cs typeface="Calibri"/>
              </a:rPr>
              <a:t>щ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ес</a:t>
            </a:r>
            <a:r>
              <a:rPr sz="2800" b="1" spc="5" dirty="0">
                <a:solidFill>
                  <a:srgbClr val="000099"/>
                </a:solidFill>
                <a:latin typeface="Calibri"/>
                <a:cs typeface="Calibri"/>
              </a:rPr>
              <a:t>т</a:t>
            </a:r>
            <a:r>
              <a:rPr sz="2800" b="1" spc="-25" dirty="0">
                <a:solidFill>
                  <a:srgbClr val="000099"/>
                </a:solidFill>
                <a:latin typeface="Calibri"/>
                <a:cs typeface="Calibri"/>
              </a:rPr>
              <a:t>в</a:t>
            </a:r>
            <a:r>
              <a:rPr sz="2800" b="1" spc="5" dirty="0">
                <a:solidFill>
                  <a:srgbClr val="000099"/>
                </a:solidFill>
                <a:latin typeface="Calibri"/>
                <a:cs typeface="Calibri"/>
              </a:rPr>
              <a:t>л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яет</a:t>
            </a:r>
            <a:r>
              <a:rPr sz="2800" b="1" spc="-5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в </a:t>
            </a:r>
            <a:r>
              <a:rPr sz="2800" b="1" spc="-20" dirty="0">
                <a:solidFill>
                  <a:srgbClr val="000099"/>
                </a:solidFill>
                <a:latin typeface="Calibri"/>
                <a:cs typeface="Calibri"/>
              </a:rPr>
              <a:t>т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есном</a:t>
            </a:r>
            <a:r>
              <a:rPr sz="2800" b="1" spc="-4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2800" b="1" spc="-50" dirty="0">
                <a:solidFill>
                  <a:srgbClr val="000099"/>
                </a:solidFill>
                <a:latin typeface="Calibri"/>
                <a:cs typeface="Calibri"/>
              </a:rPr>
              <a:t>к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он</a:t>
            </a:r>
            <a:r>
              <a:rPr sz="2800" b="1" spc="5" dirty="0">
                <a:solidFill>
                  <a:srgbClr val="000099"/>
                </a:solidFill>
                <a:latin typeface="Calibri"/>
                <a:cs typeface="Calibri"/>
              </a:rPr>
              <a:t>т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ак</a:t>
            </a:r>
            <a:r>
              <a:rPr sz="2800" b="1" spc="-15" dirty="0">
                <a:solidFill>
                  <a:srgbClr val="000099"/>
                </a:solidFill>
                <a:latin typeface="Calibri"/>
                <a:cs typeface="Calibri"/>
              </a:rPr>
              <a:t>т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е</a:t>
            </a:r>
            <a:r>
              <a:rPr sz="2800" b="1" spc="-5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с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30936" y="3285744"/>
            <a:ext cx="10728960" cy="3294888"/>
          </a:xfrm>
          <a:custGeom>
            <a:avLst/>
            <a:gdLst/>
            <a:ahLst/>
            <a:cxnLst/>
            <a:rect l="l" t="t" r="r" b="b"/>
            <a:pathLst>
              <a:path w="10728960" h="3294888">
                <a:moveTo>
                  <a:pt x="10179812" y="0"/>
                </a:moveTo>
                <a:lnTo>
                  <a:pt x="549160" y="0"/>
                </a:lnTo>
                <a:lnTo>
                  <a:pt x="504119" y="1820"/>
                </a:lnTo>
                <a:lnTo>
                  <a:pt x="460081" y="7187"/>
                </a:lnTo>
                <a:lnTo>
                  <a:pt x="417188" y="15960"/>
                </a:lnTo>
                <a:lnTo>
                  <a:pt x="375580" y="27996"/>
                </a:lnTo>
                <a:lnTo>
                  <a:pt x="335399" y="43156"/>
                </a:lnTo>
                <a:lnTo>
                  <a:pt x="296786" y="61296"/>
                </a:lnTo>
                <a:lnTo>
                  <a:pt x="259882" y="82277"/>
                </a:lnTo>
                <a:lnTo>
                  <a:pt x="224829" y="105956"/>
                </a:lnTo>
                <a:lnTo>
                  <a:pt x="191769" y="132193"/>
                </a:lnTo>
                <a:lnTo>
                  <a:pt x="160842" y="160845"/>
                </a:lnTo>
                <a:lnTo>
                  <a:pt x="132190" y="191772"/>
                </a:lnTo>
                <a:lnTo>
                  <a:pt x="105953" y="224832"/>
                </a:lnTo>
                <a:lnTo>
                  <a:pt x="82274" y="259884"/>
                </a:lnTo>
                <a:lnTo>
                  <a:pt x="61294" y="296787"/>
                </a:lnTo>
                <a:lnTo>
                  <a:pt x="43154" y="335399"/>
                </a:lnTo>
                <a:lnTo>
                  <a:pt x="27995" y="375578"/>
                </a:lnTo>
                <a:lnTo>
                  <a:pt x="15959" y="417184"/>
                </a:lnTo>
                <a:lnTo>
                  <a:pt x="7187" y="460075"/>
                </a:lnTo>
                <a:lnTo>
                  <a:pt x="1820" y="504110"/>
                </a:lnTo>
                <a:lnTo>
                  <a:pt x="0" y="549147"/>
                </a:lnTo>
                <a:lnTo>
                  <a:pt x="0" y="2745727"/>
                </a:lnTo>
                <a:lnTo>
                  <a:pt x="1820" y="2790766"/>
                </a:lnTo>
                <a:lnTo>
                  <a:pt x="7187" y="2834802"/>
                </a:lnTo>
                <a:lnTo>
                  <a:pt x="15959" y="2877695"/>
                </a:lnTo>
                <a:lnTo>
                  <a:pt x="27995" y="2919302"/>
                </a:lnTo>
                <a:lnTo>
                  <a:pt x="43154" y="2959483"/>
                </a:lnTo>
                <a:lnTo>
                  <a:pt x="61294" y="2998096"/>
                </a:lnTo>
                <a:lnTo>
                  <a:pt x="82274" y="3034999"/>
                </a:lnTo>
                <a:lnTo>
                  <a:pt x="105953" y="3070052"/>
                </a:lnTo>
                <a:lnTo>
                  <a:pt x="132190" y="3103113"/>
                </a:lnTo>
                <a:lnTo>
                  <a:pt x="160842" y="3134040"/>
                </a:lnTo>
                <a:lnTo>
                  <a:pt x="191769" y="3162693"/>
                </a:lnTo>
                <a:lnTo>
                  <a:pt x="224829" y="3188930"/>
                </a:lnTo>
                <a:lnTo>
                  <a:pt x="259882" y="3212610"/>
                </a:lnTo>
                <a:lnTo>
                  <a:pt x="296786" y="3233590"/>
                </a:lnTo>
                <a:lnTo>
                  <a:pt x="335399" y="3251731"/>
                </a:lnTo>
                <a:lnTo>
                  <a:pt x="375580" y="3266891"/>
                </a:lnTo>
                <a:lnTo>
                  <a:pt x="417188" y="3278927"/>
                </a:lnTo>
                <a:lnTo>
                  <a:pt x="460081" y="3287700"/>
                </a:lnTo>
                <a:lnTo>
                  <a:pt x="504119" y="3293067"/>
                </a:lnTo>
                <a:lnTo>
                  <a:pt x="549160" y="3294888"/>
                </a:lnTo>
                <a:lnTo>
                  <a:pt x="10179812" y="3294888"/>
                </a:lnTo>
                <a:lnTo>
                  <a:pt x="10224849" y="3293067"/>
                </a:lnTo>
                <a:lnTo>
                  <a:pt x="10268884" y="3287700"/>
                </a:lnTo>
                <a:lnTo>
                  <a:pt x="10311775" y="3278927"/>
                </a:lnTo>
                <a:lnTo>
                  <a:pt x="10353381" y="3266891"/>
                </a:lnTo>
                <a:lnTo>
                  <a:pt x="10393560" y="3251731"/>
                </a:lnTo>
                <a:lnTo>
                  <a:pt x="10432172" y="3233590"/>
                </a:lnTo>
                <a:lnTo>
                  <a:pt x="10469075" y="3212610"/>
                </a:lnTo>
                <a:lnTo>
                  <a:pt x="10504127" y="3188930"/>
                </a:lnTo>
                <a:lnTo>
                  <a:pt x="10537187" y="3162693"/>
                </a:lnTo>
                <a:lnTo>
                  <a:pt x="10568114" y="3134040"/>
                </a:lnTo>
                <a:lnTo>
                  <a:pt x="10596766" y="3103113"/>
                </a:lnTo>
                <a:lnTo>
                  <a:pt x="10623003" y="3070052"/>
                </a:lnTo>
                <a:lnTo>
                  <a:pt x="10646682" y="3034999"/>
                </a:lnTo>
                <a:lnTo>
                  <a:pt x="10667663" y="2998096"/>
                </a:lnTo>
                <a:lnTo>
                  <a:pt x="10685803" y="2959483"/>
                </a:lnTo>
                <a:lnTo>
                  <a:pt x="10700963" y="2919302"/>
                </a:lnTo>
                <a:lnTo>
                  <a:pt x="10712999" y="2877695"/>
                </a:lnTo>
                <a:lnTo>
                  <a:pt x="10721772" y="2834802"/>
                </a:lnTo>
                <a:lnTo>
                  <a:pt x="10727139" y="2790766"/>
                </a:lnTo>
                <a:lnTo>
                  <a:pt x="10728960" y="2745727"/>
                </a:lnTo>
                <a:lnTo>
                  <a:pt x="10728960" y="549147"/>
                </a:lnTo>
                <a:lnTo>
                  <a:pt x="10727139" y="504110"/>
                </a:lnTo>
                <a:lnTo>
                  <a:pt x="10721772" y="460075"/>
                </a:lnTo>
                <a:lnTo>
                  <a:pt x="10712999" y="417184"/>
                </a:lnTo>
                <a:lnTo>
                  <a:pt x="10700963" y="375578"/>
                </a:lnTo>
                <a:lnTo>
                  <a:pt x="10685803" y="335399"/>
                </a:lnTo>
                <a:lnTo>
                  <a:pt x="10667663" y="296787"/>
                </a:lnTo>
                <a:lnTo>
                  <a:pt x="10646682" y="259884"/>
                </a:lnTo>
                <a:lnTo>
                  <a:pt x="10623003" y="224832"/>
                </a:lnTo>
                <a:lnTo>
                  <a:pt x="10596766" y="191772"/>
                </a:lnTo>
                <a:lnTo>
                  <a:pt x="10568114" y="160845"/>
                </a:lnTo>
                <a:lnTo>
                  <a:pt x="10537187" y="132193"/>
                </a:lnTo>
                <a:lnTo>
                  <a:pt x="10504127" y="105956"/>
                </a:lnTo>
                <a:lnTo>
                  <a:pt x="10469075" y="82277"/>
                </a:lnTo>
                <a:lnTo>
                  <a:pt x="10432172" y="61296"/>
                </a:lnTo>
                <a:lnTo>
                  <a:pt x="10393560" y="43156"/>
                </a:lnTo>
                <a:lnTo>
                  <a:pt x="10353381" y="27996"/>
                </a:lnTo>
                <a:lnTo>
                  <a:pt x="10311775" y="15960"/>
                </a:lnTo>
                <a:lnTo>
                  <a:pt x="10268884" y="7187"/>
                </a:lnTo>
                <a:lnTo>
                  <a:pt x="10224849" y="1820"/>
                </a:lnTo>
                <a:lnTo>
                  <a:pt x="10179812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76478" y="1021059"/>
            <a:ext cx="10920730" cy="1569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" algn="just">
              <a:lnSpc>
                <a:spcPct val="100099"/>
              </a:lnSpc>
            </a:pP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«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Кл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а</a:t>
            </a:r>
            <a:r>
              <a:rPr sz="1800" i="1" spc="-35" dirty="0">
                <a:solidFill>
                  <a:srgbClr val="000099"/>
                </a:solidFill>
                <a:latin typeface="Calibri"/>
                <a:cs typeface="Calibri"/>
              </a:rPr>
              <a:t>с</a:t>
            </a:r>
            <a:r>
              <a:rPr sz="1800" i="1" spc="-10" dirty="0">
                <a:solidFill>
                  <a:srgbClr val="000099"/>
                </a:solidFill>
                <a:latin typeface="Calibri"/>
                <a:cs typeface="Calibri"/>
              </a:rPr>
              <a:t>с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н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е</a:t>
            </a:r>
            <a:r>
              <a:rPr sz="1800" i="1" spc="20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р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у</a:t>
            </a:r>
            <a:r>
              <a:rPr sz="1800" i="1" spc="-20" dirty="0">
                <a:solidFill>
                  <a:srgbClr val="000099"/>
                </a:solidFill>
                <a:latin typeface="Calibri"/>
                <a:cs typeface="Calibri"/>
              </a:rPr>
              <a:t>к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в</a:t>
            </a:r>
            <a:r>
              <a:rPr sz="1800" i="1" spc="10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д</a:t>
            </a:r>
            <a:r>
              <a:rPr sz="1800" i="1" spc="-10" dirty="0">
                <a:solidFill>
                  <a:srgbClr val="000099"/>
                </a:solidFill>
                <a:latin typeface="Calibri"/>
                <a:cs typeface="Calibri"/>
              </a:rPr>
              <a:t>ст</a:t>
            </a:r>
            <a:r>
              <a:rPr sz="1800" i="1" spc="20" dirty="0">
                <a:solidFill>
                  <a:srgbClr val="000099"/>
                </a:solidFill>
                <a:latin typeface="Calibri"/>
                <a:cs typeface="Calibri"/>
              </a:rPr>
              <a:t>в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800" i="1" spc="18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i="1" spc="10" dirty="0">
                <a:solidFill>
                  <a:srgbClr val="000099"/>
                </a:solidFill>
                <a:latin typeface="Calibri"/>
                <a:cs typeface="Calibri"/>
              </a:rPr>
              <a:t>н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е</a:t>
            </a:r>
            <a:r>
              <a:rPr sz="1800" i="1" spc="19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i="1" spc="-10" dirty="0">
                <a:solidFill>
                  <a:srgbClr val="000099"/>
                </a:solidFill>
                <a:latin typeface="Calibri"/>
                <a:cs typeface="Calibri"/>
              </a:rPr>
              <a:t>с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в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я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з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ан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800" i="1" spc="18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с</a:t>
            </a:r>
            <a:r>
              <a:rPr sz="1800" i="1" spc="18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з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а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н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и</a:t>
            </a:r>
            <a:r>
              <a:rPr sz="1800" i="1" spc="-20" dirty="0">
                <a:solidFill>
                  <a:srgbClr val="000099"/>
                </a:solidFill>
                <a:latin typeface="Calibri"/>
                <a:cs typeface="Calibri"/>
              </a:rPr>
              <a:t>м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а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е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м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й </a:t>
            </a:r>
            <a:r>
              <a:rPr sz="1800" i="1" spc="-19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пе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д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а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г</a:t>
            </a:r>
            <a:r>
              <a:rPr sz="1800" i="1" spc="-10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г</a:t>
            </a:r>
            <a:r>
              <a:rPr sz="1800" i="1" spc="10" dirty="0">
                <a:solidFill>
                  <a:srgbClr val="000099"/>
                </a:solidFill>
                <a:latin typeface="Calibri"/>
                <a:cs typeface="Calibri"/>
              </a:rPr>
              <a:t>и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ч</a:t>
            </a:r>
            <a:r>
              <a:rPr sz="1800" i="1" spc="-30" dirty="0">
                <a:solidFill>
                  <a:srgbClr val="000099"/>
                </a:solidFill>
                <a:latin typeface="Calibri"/>
                <a:cs typeface="Calibri"/>
              </a:rPr>
              <a:t>е</a:t>
            </a:r>
            <a:r>
              <a:rPr sz="1800" i="1" spc="-10" dirty="0">
                <a:solidFill>
                  <a:srgbClr val="000099"/>
                </a:solidFill>
                <a:latin typeface="Calibri"/>
                <a:cs typeface="Calibri"/>
              </a:rPr>
              <a:t>с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к</a:t>
            </a:r>
            <a:r>
              <a:rPr sz="1800" i="1" spc="10" dirty="0">
                <a:solidFill>
                  <a:srgbClr val="000099"/>
                </a:solidFill>
                <a:latin typeface="Calibri"/>
                <a:cs typeface="Calibri"/>
              </a:rPr>
              <a:t>и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м </a:t>
            </a:r>
            <a:r>
              <a:rPr sz="1800" i="1" spc="-20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р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а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б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800" i="1" spc="-10" dirty="0">
                <a:solidFill>
                  <a:srgbClr val="000099"/>
                </a:solidFill>
                <a:latin typeface="Calibri"/>
                <a:cs typeface="Calibri"/>
              </a:rPr>
              <a:t>т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ни</a:t>
            </a:r>
            <a:r>
              <a:rPr sz="1800" i="1" spc="-20" dirty="0">
                <a:solidFill>
                  <a:srgbClr val="000099"/>
                </a:solidFill>
                <a:latin typeface="Calibri"/>
                <a:cs typeface="Calibri"/>
              </a:rPr>
              <a:t>к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м </a:t>
            </a:r>
            <a:r>
              <a:rPr sz="1800" i="1" spc="-204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д</a:t>
            </a:r>
            <a:r>
              <a:rPr sz="1800" i="1" spc="-40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800" i="1" spc="-10" dirty="0">
                <a:solidFill>
                  <a:srgbClr val="000099"/>
                </a:solidFill>
                <a:latin typeface="Calibri"/>
                <a:cs typeface="Calibri"/>
              </a:rPr>
              <a:t>л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ж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н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800" i="1" spc="-10" dirty="0">
                <a:solidFill>
                  <a:srgbClr val="000099"/>
                </a:solidFill>
                <a:latin typeface="Calibri"/>
                <a:cs typeface="Calibri"/>
              </a:rPr>
              <a:t>ст</a:t>
            </a:r>
            <a:r>
              <a:rPr sz="1800" i="1" spc="20" dirty="0">
                <a:solidFill>
                  <a:srgbClr val="000099"/>
                </a:solidFill>
                <a:latin typeface="Calibri"/>
                <a:cs typeface="Calibri"/>
              </a:rPr>
              <a:t>ь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ю</a:t>
            </a:r>
            <a:r>
              <a:rPr sz="1800" i="1" spc="19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и </a:t>
            </a:r>
            <a:r>
              <a:rPr sz="1800" i="1" spc="-204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i="1" spc="10" dirty="0">
                <a:solidFill>
                  <a:srgbClr val="000099"/>
                </a:solidFill>
                <a:latin typeface="Calibri"/>
                <a:cs typeface="Calibri"/>
              </a:rPr>
              <a:t>н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е</a:t>
            </a:r>
            <a:r>
              <a:rPr sz="1800" i="1" spc="19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i="1" spc="-25" dirty="0">
                <a:solidFill>
                  <a:srgbClr val="000099"/>
                </a:solidFill>
                <a:latin typeface="Calibri"/>
                <a:cs typeface="Calibri"/>
              </a:rPr>
              <a:t>в</a:t>
            </a:r>
            <a:r>
              <a:rPr sz="1800" i="1" spc="-40" dirty="0">
                <a:solidFill>
                  <a:srgbClr val="000099"/>
                </a:solidFill>
                <a:latin typeface="Calibri"/>
                <a:cs typeface="Calibri"/>
              </a:rPr>
              <a:t>х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од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и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т</a:t>
            </a:r>
            <a:r>
              <a:rPr sz="1800" i="1" spc="18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в с</a:t>
            </a:r>
            <a:r>
              <a:rPr sz="1800" i="1" spc="-20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с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т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а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в </a:t>
            </a:r>
            <a:r>
              <a:rPr sz="1800" i="1" spc="14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ег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о </a:t>
            </a:r>
            <a:r>
              <a:rPr sz="1800" i="1" spc="13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i="1" spc="10" dirty="0">
                <a:solidFill>
                  <a:srgbClr val="000099"/>
                </a:solidFill>
                <a:latin typeface="Calibri"/>
                <a:cs typeface="Calibri"/>
              </a:rPr>
              <a:t>д</a:t>
            </a:r>
            <a:r>
              <a:rPr sz="1800" i="1" spc="-40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800" i="1" spc="-10" dirty="0">
                <a:solidFill>
                  <a:srgbClr val="000099"/>
                </a:solidFill>
                <a:latin typeface="Calibri"/>
                <a:cs typeface="Calibri"/>
              </a:rPr>
              <a:t>л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ж</a:t>
            </a:r>
            <a:r>
              <a:rPr sz="1800" i="1" spc="10" dirty="0">
                <a:solidFill>
                  <a:srgbClr val="000099"/>
                </a:solidFill>
                <a:latin typeface="Calibri"/>
                <a:cs typeface="Calibri"/>
              </a:rPr>
              <a:t>н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800" i="1" spc="15" dirty="0">
                <a:solidFill>
                  <a:srgbClr val="000099"/>
                </a:solidFill>
                <a:latin typeface="Calibri"/>
                <a:cs typeface="Calibri"/>
              </a:rPr>
              <a:t>с</a:t>
            </a:r>
            <a:r>
              <a:rPr sz="1800" i="1" spc="-10" dirty="0">
                <a:solidFill>
                  <a:srgbClr val="000099"/>
                </a:solidFill>
                <a:latin typeface="Calibri"/>
                <a:cs typeface="Calibri"/>
              </a:rPr>
              <a:t>т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н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ых </a:t>
            </a:r>
            <a:r>
              <a:rPr sz="1800" i="1" spc="14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800" i="1" spc="20" dirty="0">
                <a:solidFill>
                  <a:srgbClr val="000099"/>
                </a:solidFill>
                <a:latin typeface="Calibri"/>
                <a:cs typeface="Calibri"/>
              </a:rPr>
              <a:t>б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яз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а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нн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с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т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е</a:t>
            </a:r>
            <a:r>
              <a:rPr sz="1800" i="1" spc="20" dirty="0">
                <a:solidFill>
                  <a:srgbClr val="000099"/>
                </a:solidFill>
                <a:latin typeface="Calibri"/>
                <a:cs typeface="Calibri"/>
              </a:rPr>
              <a:t>й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. </a:t>
            </a:r>
            <a:r>
              <a:rPr sz="1800" i="1" spc="14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800" i="1" spc="10" dirty="0">
                <a:solidFill>
                  <a:srgbClr val="000099"/>
                </a:solidFill>
                <a:latin typeface="Calibri"/>
                <a:cs typeface="Calibri"/>
              </a:rPr>
              <a:t>н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о </a:t>
            </a:r>
            <a:r>
              <a:rPr sz="1800" i="1" spc="13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н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еп</a:t>
            </a:r>
            <a:r>
              <a:rPr sz="1800" i="1" spc="-10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сре</a:t>
            </a:r>
            <a:r>
              <a:rPr sz="1800" i="1" spc="-10" dirty="0">
                <a:solidFill>
                  <a:srgbClr val="000099"/>
                </a:solidFill>
                <a:latin typeface="Calibri"/>
                <a:cs typeface="Calibri"/>
              </a:rPr>
              <a:t>д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с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т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ве</a:t>
            </a:r>
            <a:r>
              <a:rPr sz="1800" i="1" spc="10" dirty="0">
                <a:solidFill>
                  <a:srgbClr val="000099"/>
                </a:solidFill>
                <a:latin typeface="Calibri"/>
                <a:cs typeface="Calibri"/>
              </a:rPr>
              <a:t>н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н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о </a:t>
            </a:r>
            <a:r>
              <a:rPr sz="1800" i="1" spc="14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выте</a:t>
            </a:r>
            <a:r>
              <a:rPr sz="1800" i="1" spc="-20" dirty="0">
                <a:solidFill>
                  <a:srgbClr val="000099"/>
                </a:solidFill>
                <a:latin typeface="Calibri"/>
                <a:cs typeface="Calibri"/>
              </a:rPr>
              <a:t>к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а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ет </a:t>
            </a:r>
            <a:r>
              <a:rPr sz="1800" i="1" spc="14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i="1" spc="10" dirty="0">
                <a:solidFill>
                  <a:srgbClr val="000099"/>
                </a:solidFill>
                <a:latin typeface="Calibri"/>
                <a:cs typeface="Calibri"/>
              </a:rPr>
              <a:t>и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з </a:t>
            </a:r>
            <a:r>
              <a:rPr sz="1800" i="1" spc="13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с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у</a:t>
            </a:r>
            <a:r>
              <a:rPr sz="1800" i="1" spc="-20" dirty="0">
                <a:solidFill>
                  <a:srgbClr val="000099"/>
                </a:solidFill>
                <a:latin typeface="Calibri"/>
                <a:cs typeface="Calibri"/>
              </a:rPr>
              <a:t>щ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н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с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ти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, </a:t>
            </a:r>
            <a:r>
              <a:rPr sz="1800" i="1" spc="16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ц</a:t>
            </a:r>
            <a:r>
              <a:rPr sz="1800" i="1" spc="-25" dirty="0">
                <a:solidFill>
                  <a:srgbClr val="000099"/>
                </a:solidFill>
                <a:latin typeface="Calibri"/>
                <a:cs typeface="Calibri"/>
              </a:rPr>
              <a:t>е</a:t>
            </a:r>
            <a:r>
              <a:rPr sz="1800" i="1" spc="-35" dirty="0">
                <a:solidFill>
                  <a:srgbClr val="000099"/>
                </a:solidFill>
                <a:latin typeface="Calibri"/>
                <a:cs typeface="Calibri"/>
              </a:rPr>
              <a:t>л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е</a:t>
            </a:r>
            <a:r>
              <a:rPr sz="1800" i="1" spc="10" dirty="0">
                <a:solidFill>
                  <a:srgbClr val="000099"/>
                </a:solidFill>
                <a:latin typeface="Calibri"/>
                <a:cs typeface="Calibri"/>
              </a:rPr>
              <a:t>й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, </a:t>
            </a:r>
            <a:r>
              <a:rPr sz="1800" i="1" spc="13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за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д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а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ч, </a:t>
            </a:r>
            <a:r>
              <a:rPr sz="1800" i="1" spc="-10" dirty="0">
                <a:solidFill>
                  <a:srgbClr val="000099"/>
                </a:solidFill>
                <a:latin typeface="Calibri"/>
                <a:cs typeface="Calibri"/>
              </a:rPr>
              <a:t>с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од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е</a:t>
            </a:r>
            <a:r>
              <a:rPr sz="1800" i="1" spc="10" dirty="0">
                <a:solidFill>
                  <a:srgbClr val="000099"/>
                </a:solidFill>
                <a:latin typeface="Calibri"/>
                <a:cs typeface="Calibri"/>
              </a:rPr>
              <a:t>р</a:t>
            </a:r>
            <a:r>
              <a:rPr sz="1800" i="1" spc="-30" dirty="0">
                <a:solidFill>
                  <a:srgbClr val="000099"/>
                </a:solidFill>
                <a:latin typeface="Calibri"/>
                <a:cs typeface="Calibri"/>
              </a:rPr>
              <a:t>ж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ани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я</a:t>
            </a:r>
            <a:r>
              <a:rPr sz="1800" i="1" spc="-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и</a:t>
            </a:r>
            <a:r>
              <a:rPr sz="1800" i="1" spc="1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i="1" spc="-10" dirty="0">
                <a:solidFill>
                  <a:srgbClr val="000099"/>
                </a:solidFill>
                <a:latin typeface="Calibri"/>
                <a:cs typeface="Calibri"/>
              </a:rPr>
              <a:t>с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пециф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и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ки</a:t>
            </a:r>
            <a:r>
              <a:rPr sz="1800" i="1" spc="-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р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е</a:t>
            </a:r>
            <a:r>
              <a:rPr sz="1800" i="1" spc="10" dirty="0">
                <a:solidFill>
                  <a:srgbClr val="000099"/>
                </a:solidFill>
                <a:latin typeface="Calibri"/>
                <a:cs typeface="Calibri"/>
              </a:rPr>
              <a:t>а</a:t>
            </a:r>
            <a:r>
              <a:rPr sz="1800" i="1" spc="-10" dirty="0">
                <a:solidFill>
                  <a:srgbClr val="000099"/>
                </a:solidFill>
                <a:latin typeface="Calibri"/>
                <a:cs typeface="Calibri"/>
              </a:rPr>
              <a:t>л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и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з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а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ции</a:t>
            </a:r>
            <a:r>
              <a:rPr sz="1800" i="1" spc="-4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кла</a:t>
            </a:r>
            <a:r>
              <a:rPr sz="1800" i="1" spc="-35" dirty="0">
                <a:solidFill>
                  <a:srgbClr val="000099"/>
                </a:solidFill>
                <a:latin typeface="Calibri"/>
                <a:cs typeface="Calibri"/>
              </a:rPr>
              <a:t>с</a:t>
            </a:r>
            <a:r>
              <a:rPr sz="1800" i="1" spc="-10" dirty="0">
                <a:solidFill>
                  <a:srgbClr val="000099"/>
                </a:solidFill>
                <a:latin typeface="Calibri"/>
                <a:cs typeface="Calibri"/>
              </a:rPr>
              <a:t>с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н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го</a:t>
            </a:r>
            <a:r>
              <a:rPr sz="1800" i="1" spc="2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р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у</a:t>
            </a:r>
            <a:r>
              <a:rPr sz="1800" i="1" spc="-20" dirty="0">
                <a:solidFill>
                  <a:srgbClr val="000099"/>
                </a:solidFill>
                <a:latin typeface="Calibri"/>
                <a:cs typeface="Calibri"/>
              </a:rPr>
              <a:t>к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в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од</a:t>
            </a:r>
            <a:r>
              <a:rPr sz="1800" i="1" spc="-10" dirty="0">
                <a:solidFill>
                  <a:srgbClr val="000099"/>
                </a:solidFill>
                <a:latin typeface="Calibri"/>
                <a:cs typeface="Calibri"/>
              </a:rPr>
              <a:t>ст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ва</a:t>
            </a:r>
            <a:r>
              <a:rPr sz="1800" i="1" spc="3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i="1" spc="-20" dirty="0">
                <a:solidFill>
                  <a:srgbClr val="000099"/>
                </a:solidFill>
                <a:latin typeface="Calibri"/>
                <a:cs typeface="Calibri"/>
              </a:rPr>
              <a:t>к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а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к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в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и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д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а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пе</a:t>
            </a:r>
            <a:r>
              <a:rPr sz="1800" i="1" spc="-10" dirty="0">
                <a:solidFill>
                  <a:srgbClr val="000099"/>
                </a:solidFill>
                <a:latin typeface="Calibri"/>
                <a:cs typeface="Calibri"/>
              </a:rPr>
              <a:t>д</a:t>
            </a:r>
            <a:r>
              <a:rPr sz="1800" i="1" spc="10" dirty="0">
                <a:solidFill>
                  <a:srgbClr val="000099"/>
                </a:solidFill>
                <a:latin typeface="Calibri"/>
                <a:cs typeface="Calibri"/>
              </a:rPr>
              <a:t>а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г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г</a:t>
            </a:r>
            <a:r>
              <a:rPr sz="1800" i="1" spc="10" dirty="0">
                <a:solidFill>
                  <a:srgbClr val="000099"/>
                </a:solidFill>
                <a:latin typeface="Calibri"/>
                <a:cs typeface="Calibri"/>
              </a:rPr>
              <a:t>и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чес</a:t>
            </a:r>
            <a:r>
              <a:rPr sz="1800" i="1" spc="-20" dirty="0">
                <a:solidFill>
                  <a:srgbClr val="000099"/>
                </a:solidFill>
                <a:latin typeface="Calibri"/>
                <a:cs typeface="Calibri"/>
              </a:rPr>
              <a:t>к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й</a:t>
            </a:r>
            <a:r>
              <a:rPr sz="1800" i="1" spc="1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д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е</a:t>
            </a:r>
            <a:r>
              <a:rPr sz="1800" i="1" spc="10" dirty="0">
                <a:solidFill>
                  <a:srgbClr val="000099"/>
                </a:solidFill>
                <a:latin typeface="Calibri"/>
                <a:cs typeface="Calibri"/>
              </a:rPr>
              <a:t>я</a:t>
            </a:r>
            <a:r>
              <a:rPr sz="1800" i="1" spc="-10" dirty="0">
                <a:solidFill>
                  <a:srgbClr val="000099"/>
                </a:solidFill>
                <a:latin typeface="Calibri"/>
                <a:cs typeface="Calibri"/>
              </a:rPr>
              <a:t>т</a:t>
            </a:r>
            <a:r>
              <a:rPr sz="1800" i="1" spc="-25" dirty="0">
                <a:solidFill>
                  <a:srgbClr val="000099"/>
                </a:solidFill>
                <a:latin typeface="Calibri"/>
                <a:cs typeface="Calibri"/>
              </a:rPr>
              <a:t>е</a:t>
            </a:r>
            <a:r>
              <a:rPr sz="1800" i="1" spc="-10" dirty="0">
                <a:solidFill>
                  <a:srgbClr val="000099"/>
                </a:solidFill>
                <a:latin typeface="Calibri"/>
                <a:cs typeface="Calibri"/>
              </a:rPr>
              <a:t>л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ь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н</a:t>
            </a:r>
            <a:r>
              <a:rPr sz="1800" i="1" spc="-15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800" i="1" spc="-10" dirty="0">
                <a:solidFill>
                  <a:srgbClr val="000099"/>
                </a:solidFill>
                <a:latin typeface="Calibri"/>
                <a:cs typeface="Calibri"/>
              </a:rPr>
              <a:t>ст</a:t>
            </a:r>
            <a:r>
              <a:rPr sz="1800" i="1" spc="5" dirty="0">
                <a:solidFill>
                  <a:srgbClr val="000099"/>
                </a:solidFill>
                <a:latin typeface="Calibri"/>
                <a:cs typeface="Calibri"/>
              </a:rPr>
              <a:t>и</a:t>
            </a:r>
            <a:r>
              <a:rPr sz="1800" i="1" spc="-10" dirty="0">
                <a:solidFill>
                  <a:srgbClr val="000099"/>
                </a:solidFill>
                <a:latin typeface="Calibri"/>
                <a:cs typeface="Calibri"/>
              </a:rPr>
              <a:t>»</a:t>
            </a:r>
            <a:r>
              <a:rPr sz="1800" i="1" dirty="0">
                <a:solidFill>
                  <a:srgbClr val="000099"/>
                </a:solidFill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  <a:p>
            <a:pPr marL="6247130" marR="10795" indent="-1881505" algn="r">
              <a:lnSpc>
                <a:spcPct val="100000"/>
              </a:lnSpc>
              <a:spcBef>
                <a:spcPts val="50"/>
              </a:spcBef>
            </a:pP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Ме</a:t>
            </a:r>
            <a:r>
              <a:rPr sz="1200" i="1" spc="10" dirty="0">
                <a:solidFill>
                  <a:srgbClr val="000099"/>
                </a:solidFill>
                <a:latin typeface="Calibri"/>
                <a:cs typeface="Calibri"/>
              </a:rPr>
              <a:t>т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200" i="1" spc="-10" dirty="0">
                <a:solidFill>
                  <a:srgbClr val="000099"/>
                </a:solidFill>
                <a:latin typeface="Calibri"/>
                <a:cs typeface="Calibri"/>
              </a:rPr>
              <a:t>д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и</a:t>
            </a:r>
            <a:r>
              <a:rPr sz="1200" i="1" spc="-15" dirty="0">
                <a:solidFill>
                  <a:srgbClr val="000099"/>
                </a:solidFill>
                <a:latin typeface="Calibri"/>
                <a:cs typeface="Calibri"/>
              </a:rPr>
              <a:t>ч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е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с</a:t>
            </a:r>
            <a:r>
              <a:rPr sz="1200" i="1" spc="-5" dirty="0">
                <a:solidFill>
                  <a:srgbClr val="000099"/>
                </a:solidFill>
                <a:latin typeface="Calibri"/>
                <a:cs typeface="Calibri"/>
              </a:rPr>
              <a:t>к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и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е</a:t>
            </a:r>
            <a:r>
              <a:rPr sz="1200" i="1" spc="-3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р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е</a:t>
            </a:r>
            <a:r>
              <a:rPr sz="1200" i="1" spc="-30" dirty="0">
                <a:solidFill>
                  <a:srgbClr val="000099"/>
                </a:solidFill>
                <a:latin typeface="Calibri"/>
                <a:cs typeface="Calibri"/>
              </a:rPr>
              <a:t>к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ме</a:t>
            </a:r>
            <a:r>
              <a:rPr sz="1200" i="1" spc="-10" dirty="0">
                <a:solidFill>
                  <a:srgbClr val="000099"/>
                </a:solidFill>
                <a:latin typeface="Calibri"/>
                <a:cs typeface="Calibri"/>
              </a:rPr>
              <a:t>нд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а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ц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и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и</a:t>
            </a:r>
            <a:r>
              <a:rPr sz="1200" i="1" spc="-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орга</a:t>
            </a:r>
            <a:r>
              <a:rPr sz="1200" i="1" spc="-10" dirty="0">
                <a:solidFill>
                  <a:srgbClr val="000099"/>
                </a:solidFill>
                <a:latin typeface="Calibri"/>
                <a:cs typeface="Calibri"/>
              </a:rPr>
              <a:t>н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а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м</a:t>
            </a:r>
            <a:r>
              <a:rPr sz="1200" i="1" spc="-5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и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сп</a:t>
            </a:r>
            <a:r>
              <a:rPr sz="1200" i="1" spc="-20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200" i="1" spc="10" dirty="0">
                <a:solidFill>
                  <a:srgbClr val="000099"/>
                </a:solidFill>
                <a:latin typeface="Calibri"/>
                <a:cs typeface="Calibri"/>
              </a:rPr>
              <a:t>л</a:t>
            </a:r>
            <a:r>
              <a:rPr sz="1200" i="1" spc="-10" dirty="0">
                <a:solidFill>
                  <a:srgbClr val="000099"/>
                </a:solidFill>
                <a:latin typeface="Calibri"/>
                <a:cs typeface="Calibri"/>
              </a:rPr>
              <a:t>н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ит</a:t>
            </a:r>
            <a:r>
              <a:rPr sz="1200" i="1" spc="-25" dirty="0">
                <a:solidFill>
                  <a:srgbClr val="000099"/>
                </a:solidFill>
                <a:latin typeface="Calibri"/>
                <a:cs typeface="Calibri"/>
              </a:rPr>
              <a:t>е</a:t>
            </a:r>
            <a:r>
              <a:rPr sz="1200" i="1" spc="10" dirty="0">
                <a:solidFill>
                  <a:srgbClr val="000099"/>
                </a:solidFill>
                <a:latin typeface="Calibri"/>
                <a:cs typeface="Calibri"/>
              </a:rPr>
              <a:t>л</a:t>
            </a:r>
            <a:r>
              <a:rPr sz="1200" i="1" spc="-10" dirty="0">
                <a:solidFill>
                  <a:srgbClr val="000099"/>
                </a:solidFill>
                <a:latin typeface="Calibri"/>
                <a:cs typeface="Calibri"/>
              </a:rPr>
              <a:t>ьн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й</a:t>
            </a:r>
            <a:r>
              <a:rPr sz="1200" i="1" spc="-3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200" i="1" spc="-25" dirty="0">
                <a:solidFill>
                  <a:srgbClr val="000099"/>
                </a:solidFill>
                <a:latin typeface="Calibri"/>
                <a:cs typeface="Calibri"/>
              </a:rPr>
              <a:t>в</a:t>
            </a:r>
            <a:r>
              <a:rPr sz="1200" i="1" spc="10" dirty="0">
                <a:solidFill>
                  <a:srgbClr val="000099"/>
                </a:solidFill>
                <a:latin typeface="Calibri"/>
                <a:cs typeface="Calibri"/>
              </a:rPr>
              <a:t>л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а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с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т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и</a:t>
            </a:r>
            <a:r>
              <a:rPr sz="1200" i="1" spc="-5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с</a:t>
            </a:r>
            <a:r>
              <a:rPr sz="1200" i="1" spc="-10" dirty="0">
                <a:solidFill>
                  <a:srgbClr val="000099"/>
                </a:solidFill>
                <a:latin typeface="Calibri"/>
                <a:cs typeface="Calibri"/>
              </a:rPr>
              <a:t>у</a:t>
            </a:r>
            <a:r>
              <a:rPr sz="1200" i="1" spc="-20" dirty="0">
                <a:solidFill>
                  <a:srgbClr val="000099"/>
                </a:solidFill>
                <a:latin typeface="Calibri"/>
                <a:cs typeface="Calibri"/>
              </a:rPr>
              <a:t>б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ъек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то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в</a:t>
            </a:r>
            <a:r>
              <a:rPr sz="1200" i="1" spc="-1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200" i="1" spc="-25" dirty="0">
                <a:solidFill>
                  <a:srgbClr val="000099"/>
                </a:solidFill>
                <a:latin typeface="Calibri"/>
                <a:cs typeface="Calibri"/>
              </a:rPr>
              <a:t>Р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сс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ий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с</a:t>
            </a:r>
            <a:r>
              <a:rPr sz="1200" i="1" spc="-30" dirty="0">
                <a:solidFill>
                  <a:srgbClr val="000099"/>
                </a:solidFill>
                <a:latin typeface="Calibri"/>
                <a:cs typeface="Calibri"/>
              </a:rPr>
              <a:t>к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й</a:t>
            </a:r>
            <a:r>
              <a:rPr sz="1200" i="1" spc="-5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Фе</a:t>
            </a:r>
            <a:r>
              <a:rPr sz="1200" i="1" spc="-10" dirty="0">
                <a:solidFill>
                  <a:srgbClr val="000099"/>
                </a:solidFill>
                <a:latin typeface="Calibri"/>
                <a:cs typeface="Calibri"/>
              </a:rPr>
              <a:t>д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е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ра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ц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ии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, 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с</a:t>
            </a:r>
            <a:r>
              <a:rPr sz="1200" i="1" spc="-10" dirty="0">
                <a:solidFill>
                  <a:srgbClr val="000099"/>
                </a:solidFill>
                <a:latin typeface="Calibri"/>
                <a:cs typeface="Calibri"/>
              </a:rPr>
              <a:t>у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ще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ст</a:t>
            </a:r>
            <a:r>
              <a:rPr sz="1200" i="1" spc="-25" dirty="0">
                <a:solidFill>
                  <a:srgbClr val="000099"/>
                </a:solidFill>
                <a:latin typeface="Calibri"/>
                <a:cs typeface="Calibri"/>
              </a:rPr>
              <a:t>в</a:t>
            </a:r>
            <a:r>
              <a:rPr sz="1200" i="1" spc="10" dirty="0">
                <a:solidFill>
                  <a:srgbClr val="000099"/>
                </a:solidFill>
                <a:latin typeface="Calibri"/>
                <a:cs typeface="Calibri"/>
              </a:rPr>
              <a:t>л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я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ющ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и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м</a:t>
            </a:r>
            <a:r>
              <a:rPr sz="1200" i="1" spc="-1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го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с</a:t>
            </a:r>
            <a:r>
              <a:rPr sz="1200" i="1" spc="-10" dirty="0">
                <a:solidFill>
                  <a:srgbClr val="000099"/>
                </a:solidFill>
                <a:latin typeface="Calibri"/>
                <a:cs typeface="Calibri"/>
              </a:rPr>
              <a:t>уд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ар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с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т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ве</a:t>
            </a:r>
            <a:r>
              <a:rPr sz="1200" i="1" spc="-5" dirty="0">
                <a:solidFill>
                  <a:srgbClr val="000099"/>
                </a:solidFill>
                <a:latin typeface="Calibri"/>
                <a:cs typeface="Calibri"/>
              </a:rPr>
              <a:t>н</a:t>
            </a:r>
            <a:r>
              <a:rPr sz="1200" i="1" spc="-10" dirty="0">
                <a:solidFill>
                  <a:srgbClr val="000099"/>
                </a:solidFill>
                <a:latin typeface="Calibri"/>
                <a:cs typeface="Calibri"/>
              </a:rPr>
              <a:t>н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е</a:t>
            </a:r>
            <a:r>
              <a:rPr sz="1200" i="1" spc="-5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200" i="1" spc="-10" dirty="0">
                <a:solidFill>
                  <a:srgbClr val="000099"/>
                </a:solidFill>
                <a:latin typeface="Calibri"/>
                <a:cs typeface="Calibri"/>
              </a:rPr>
              <a:t>у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пр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а</a:t>
            </a:r>
            <a:r>
              <a:rPr sz="1200" i="1" spc="-25" dirty="0">
                <a:solidFill>
                  <a:srgbClr val="000099"/>
                </a:solidFill>
                <a:latin typeface="Calibri"/>
                <a:cs typeface="Calibri"/>
              </a:rPr>
              <a:t>в</a:t>
            </a:r>
            <a:r>
              <a:rPr sz="1200" i="1" spc="10" dirty="0">
                <a:solidFill>
                  <a:srgbClr val="000099"/>
                </a:solidFill>
                <a:latin typeface="Calibri"/>
                <a:cs typeface="Calibri"/>
              </a:rPr>
              <a:t>л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е</a:t>
            </a:r>
            <a:r>
              <a:rPr sz="1200" i="1" spc="-10" dirty="0">
                <a:solidFill>
                  <a:srgbClr val="000099"/>
                </a:solidFill>
                <a:latin typeface="Calibri"/>
                <a:cs typeface="Calibri"/>
              </a:rPr>
              <a:t>н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и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е</a:t>
            </a:r>
            <a:r>
              <a:rPr sz="1200" i="1" spc="-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в</a:t>
            </a:r>
            <a:r>
              <a:rPr sz="1200" i="1" spc="-1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с</a:t>
            </a:r>
            <a:r>
              <a:rPr sz="1200" i="1" spc="-10" dirty="0">
                <a:solidFill>
                  <a:srgbClr val="000099"/>
                </a:solidFill>
                <a:latin typeface="Calibri"/>
                <a:cs typeface="Calibri"/>
              </a:rPr>
              <a:t>ф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е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р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е</a:t>
            </a:r>
            <a:r>
              <a:rPr sz="1200" i="1" spc="1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обра</a:t>
            </a:r>
            <a:r>
              <a:rPr sz="1200" i="1" spc="-5" dirty="0">
                <a:solidFill>
                  <a:srgbClr val="000099"/>
                </a:solidFill>
                <a:latin typeface="Calibri"/>
                <a:cs typeface="Calibri"/>
              </a:rPr>
              <a:t>з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в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а</a:t>
            </a:r>
            <a:r>
              <a:rPr sz="1200" i="1" spc="-10" dirty="0">
                <a:solidFill>
                  <a:srgbClr val="000099"/>
                </a:solidFill>
                <a:latin typeface="Calibri"/>
                <a:cs typeface="Calibri"/>
              </a:rPr>
              <a:t>н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ия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, по 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орга</a:t>
            </a:r>
            <a:r>
              <a:rPr sz="1200" i="1" spc="-10" dirty="0">
                <a:solidFill>
                  <a:srgbClr val="000099"/>
                </a:solidFill>
                <a:latin typeface="Calibri"/>
                <a:cs typeface="Calibri"/>
              </a:rPr>
              <a:t>н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и</a:t>
            </a:r>
            <a:r>
              <a:rPr sz="1200" i="1" spc="-5" dirty="0">
                <a:solidFill>
                  <a:srgbClr val="000099"/>
                </a:solidFill>
                <a:latin typeface="Calibri"/>
                <a:cs typeface="Calibri"/>
              </a:rPr>
              <a:t>з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а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ц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и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и</a:t>
            </a:r>
            <a:r>
              <a:rPr sz="1200" i="1" spc="-2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раб</a:t>
            </a:r>
            <a:r>
              <a:rPr sz="1200" i="1" spc="-20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т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ы</a:t>
            </a:r>
            <a:r>
              <a:rPr sz="1200" i="1" spc="-9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пе</a:t>
            </a:r>
            <a:r>
              <a:rPr sz="1200" i="1" spc="-10" dirty="0">
                <a:solidFill>
                  <a:srgbClr val="000099"/>
                </a:solidFill>
                <a:latin typeface="Calibri"/>
                <a:cs typeface="Calibri"/>
              </a:rPr>
              <a:t>д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агоги</a:t>
            </a:r>
            <a:r>
              <a:rPr sz="1200" i="1" spc="-15" dirty="0">
                <a:solidFill>
                  <a:srgbClr val="000099"/>
                </a:solidFill>
                <a:latin typeface="Calibri"/>
                <a:cs typeface="Calibri"/>
              </a:rPr>
              <a:t>ч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е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с</a:t>
            </a:r>
            <a:r>
              <a:rPr sz="1200" i="1" spc="-5" dirty="0">
                <a:solidFill>
                  <a:srgbClr val="000099"/>
                </a:solidFill>
                <a:latin typeface="Calibri"/>
                <a:cs typeface="Calibri"/>
              </a:rPr>
              <a:t>к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и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х</a:t>
            </a:r>
            <a:r>
              <a:rPr sz="1200" i="1" spc="-5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работ</a:t>
            </a:r>
            <a:r>
              <a:rPr sz="1200" i="1" spc="-10" dirty="0">
                <a:solidFill>
                  <a:srgbClr val="000099"/>
                </a:solidFill>
                <a:latin typeface="Calibri"/>
                <a:cs typeface="Calibri"/>
              </a:rPr>
              <a:t>н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и</a:t>
            </a:r>
            <a:r>
              <a:rPr sz="1200" i="1" spc="-30" dirty="0">
                <a:solidFill>
                  <a:srgbClr val="000099"/>
                </a:solidFill>
                <a:latin typeface="Calibri"/>
                <a:cs typeface="Calibri"/>
              </a:rPr>
              <a:t>к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в,</a:t>
            </a:r>
            <a:endParaRPr sz="1200" dirty="0">
              <a:latin typeface="Calibri"/>
              <a:cs typeface="Calibri"/>
            </a:endParaRPr>
          </a:p>
          <a:p>
            <a:pPr marR="14604" algn="r">
              <a:lnSpc>
                <a:spcPct val="100000"/>
              </a:lnSpc>
            </a:pP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с</a:t>
            </a:r>
            <a:r>
              <a:rPr sz="1200" i="1" spc="-10" dirty="0">
                <a:solidFill>
                  <a:srgbClr val="000099"/>
                </a:solidFill>
                <a:latin typeface="Calibri"/>
                <a:cs typeface="Calibri"/>
              </a:rPr>
              <a:t>у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ще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ст</a:t>
            </a:r>
            <a:r>
              <a:rPr sz="1200" i="1" spc="-25" dirty="0">
                <a:solidFill>
                  <a:srgbClr val="000099"/>
                </a:solidFill>
                <a:latin typeface="Calibri"/>
                <a:cs typeface="Calibri"/>
              </a:rPr>
              <a:t>в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л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яющих</a:t>
            </a:r>
            <a:r>
              <a:rPr sz="1200" i="1" spc="-1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200" i="1" spc="-10" dirty="0">
                <a:solidFill>
                  <a:srgbClr val="000099"/>
                </a:solidFill>
                <a:latin typeface="Calibri"/>
                <a:cs typeface="Calibri"/>
              </a:rPr>
              <a:t>к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л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асс</a:t>
            </a:r>
            <a:r>
              <a:rPr sz="1200" i="1" spc="-10" dirty="0">
                <a:solidFill>
                  <a:srgbClr val="000099"/>
                </a:solidFill>
                <a:latin typeface="Calibri"/>
                <a:cs typeface="Calibri"/>
              </a:rPr>
              <a:t>н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е</a:t>
            </a:r>
            <a:r>
              <a:rPr sz="1200" i="1" spc="-3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р</a:t>
            </a:r>
            <a:r>
              <a:rPr sz="1200" i="1" spc="-10" dirty="0">
                <a:solidFill>
                  <a:srgbClr val="000099"/>
                </a:solidFill>
                <a:latin typeface="Calibri"/>
                <a:cs typeface="Calibri"/>
              </a:rPr>
              <a:t>у</a:t>
            </a:r>
            <a:r>
              <a:rPr sz="1200" i="1" spc="-30" dirty="0">
                <a:solidFill>
                  <a:srgbClr val="000099"/>
                </a:solidFill>
                <a:latin typeface="Calibri"/>
                <a:cs typeface="Calibri"/>
              </a:rPr>
              <a:t>к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в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200" i="1" spc="-10" dirty="0">
                <a:solidFill>
                  <a:srgbClr val="000099"/>
                </a:solidFill>
                <a:latin typeface="Calibri"/>
                <a:cs typeface="Calibri"/>
              </a:rPr>
              <a:t>д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с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т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во</a:t>
            </a:r>
            <a:r>
              <a:rPr sz="1200" i="1" spc="-2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в</a:t>
            </a:r>
            <a:r>
              <a:rPr sz="1200" i="1" spc="-1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об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ще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об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ра</a:t>
            </a:r>
            <a:r>
              <a:rPr sz="1200" i="1" spc="-5" dirty="0">
                <a:solidFill>
                  <a:srgbClr val="000099"/>
                </a:solidFill>
                <a:latin typeface="Calibri"/>
                <a:cs typeface="Calibri"/>
              </a:rPr>
              <a:t>з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в</a:t>
            </a:r>
            <a:r>
              <a:rPr sz="1200" i="1" spc="-20" dirty="0">
                <a:solidFill>
                  <a:srgbClr val="000099"/>
                </a:solidFill>
                <a:latin typeface="Calibri"/>
                <a:cs typeface="Calibri"/>
              </a:rPr>
              <a:t>а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т</a:t>
            </a:r>
            <a:r>
              <a:rPr sz="1200" i="1" spc="-25" dirty="0">
                <a:solidFill>
                  <a:srgbClr val="000099"/>
                </a:solidFill>
                <a:latin typeface="Calibri"/>
                <a:cs typeface="Calibri"/>
              </a:rPr>
              <a:t>е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л</a:t>
            </a:r>
            <a:r>
              <a:rPr sz="1200" i="1" spc="-10" dirty="0">
                <a:solidFill>
                  <a:srgbClr val="000099"/>
                </a:solidFill>
                <a:latin typeface="Calibri"/>
                <a:cs typeface="Calibri"/>
              </a:rPr>
              <a:t>ьны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х</a:t>
            </a:r>
            <a:r>
              <a:rPr sz="1200" i="1" spc="-5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о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р</a:t>
            </a:r>
            <a:r>
              <a:rPr sz="1200" i="1" spc="5" dirty="0">
                <a:solidFill>
                  <a:srgbClr val="000099"/>
                </a:solidFill>
                <a:latin typeface="Calibri"/>
                <a:cs typeface="Calibri"/>
              </a:rPr>
              <a:t>г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а</a:t>
            </a:r>
            <a:r>
              <a:rPr sz="1200" i="1" spc="-10" dirty="0">
                <a:solidFill>
                  <a:srgbClr val="000099"/>
                </a:solidFill>
                <a:latin typeface="Calibri"/>
                <a:cs typeface="Calibri"/>
              </a:rPr>
              <a:t>н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и</a:t>
            </a:r>
            <a:r>
              <a:rPr sz="1200" i="1" spc="-5" dirty="0">
                <a:solidFill>
                  <a:srgbClr val="000099"/>
                </a:solidFill>
                <a:latin typeface="Calibri"/>
                <a:cs typeface="Calibri"/>
              </a:rPr>
              <a:t>з</a:t>
            </a:r>
            <a:r>
              <a:rPr sz="1200" i="1" dirty="0">
                <a:solidFill>
                  <a:srgbClr val="000099"/>
                </a:solidFill>
                <a:latin typeface="Calibri"/>
                <a:cs typeface="Calibri"/>
              </a:rPr>
              <a:t>ациях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29844" y="244221"/>
            <a:ext cx="11132311" cy="486286"/>
          </a:xfrm>
          <a:prstGeom prst="rect">
            <a:avLst/>
          </a:prstGeom>
        </p:spPr>
        <p:txBody>
          <a:bodyPr vert="horz" wrap="square" lIns="0" tIns="54863" rIns="0" bIns="0" rtlCol="0">
            <a:spAutoFit/>
          </a:bodyPr>
          <a:lstStyle/>
          <a:p>
            <a:pPr marL="59055">
              <a:lnSpc>
                <a:spcPct val="100000"/>
              </a:lnSpc>
            </a:pPr>
            <a:r>
              <a:rPr dirty="0">
                <a:solidFill>
                  <a:srgbClr val="FF0000"/>
                </a:solidFill>
              </a:rPr>
              <a:t>К</a:t>
            </a:r>
            <a:r>
              <a:rPr spc="10" dirty="0">
                <a:solidFill>
                  <a:srgbClr val="FF0000"/>
                </a:solidFill>
              </a:rPr>
              <a:t>л</a:t>
            </a:r>
            <a:r>
              <a:rPr dirty="0">
                <a:solidFill>
                  <a:srgbClr val="FF0000"/>
                </a:solidFill>
              </a:rPr>
              <a:t>а</a:t>
            </a:r>
            <a:r>
              <a:rPr spc="-20" dirty="0">
                <a:solidFill>
                  <a:srgbClr val="FF0000"/>
                </a:solidFill>
              </a:rPr>
              <a:t>с</a:t>
            </a:r>
            <a:r>
              <a:rPr dirty="0">
                <a:solidFill>
                  <a:srgbClr val="FF0000"/>
                </a:solidFill>
              </a:rPr>
              <a:t>сн</a:t>
            </a:r>
            <a:r>
              <a:rPr spc="5" dirty="0">
                <a:solidFill>
                  <a:srgbClr val="FF0000"/>
                </a:solidFill>
              </a:rPr>
              <a:t>о</a:t>
            </a:r>
            <a:r>
              <a:rPr dirty="0">
                <a:solidFill>
                  <a:srgbClr val="FF0000"/>
                </a:solidFill>
              </a:rPr>
              <a:t>е</a:t>
            </a:r>
            <a:r>
              <a:rPr spc="-30" dirty="0">
                <a:solidFill>
                  <a:srgbClr val="FF0000"/>
                </a:solidFill>
              </a:rPr>
              <a:t> </a:t>
            </a:r>
            <a:r>
              <a:rPr spc="-20" dirty="0">
                <a:solidFill>
                  <a:srgbClr val="FF0000"/>
                </a:solidFill>
              </a:rPr>
              <a:t>р</a:t>
            </a:r>
            <a:r>
              <a:rPr spc="-15" dirty="0">
                <a:solidFill>
                  <a:srgbClr val="FF0000"/>
                </a:solidFill>
              </a:rPr>
              <a:t>у</a:t>
            </a:r>
            <a:r>
              <a:rPr spc="-45" dirty="0">
                <a:solidFill>
                  <a:srgbClr val="FF0000"/>
                </a:solidFill>
              </a:rPr>
              <a:t>к</a:t>
            </a:r>
            <a:r>
              <a:rPr dirty="0">
                <a:solidFill>
                  <a:srgbClr val="FF0000"/>
                </a:solidFill>
              </a:rPr>
              <a:t>ов</a:t>
            </a:r>
            <a:r>
              <a:rPr spc="-70" dirty="0">
                <a:solidFill>
                  <a:srgbClr val="FF0000"/>
                </a:solidFill>
              </a:rPr>
              <a:t>о</a:t>
            </a:r>
            <a:r>
              <a:rPr spc="-30" dirty="0">
                <a:solidFill>
                  <a:srgbClr val="FF0000"/>
                </a:solidFill>
              </a:rPr>
              <a:t>д</a:t>
            </a:r>
            <a:r>
              <a:rPr dirty="0">
                <a:solidFill>
                  <a:srgbClr val="FF0000"/>
                </a:solidFill>
              </a:rPr>
              <a:t>с</a:t>
            </a:r>
            <a:r>
              <a:rPr spc="5" dirty="0">
                <a:solidFill>
                  <a:srgbClr val="FF0000"/>
                </a:solidFill>
              </a:rPr>
              <a:t>т</a:t>
            </a:r>
            <a:r>
              <a:rPr spc="-25" dirty="0">
                <a:solidFill>
                  <a:srgbClr val="FF0000"/>
                </a:solidFill>
              </a:rPr>
              <a:t>в</a:t>
            </a:r>
            <a:r>
              <a:rPr dirty="0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5" name="object 5"/>
          <p:cNvSpPr/>
          <p:nvPr/>
        </p:nvSpPr>
        <p:spPr>
          <a:xfrm>
            <a:off x="624840" y="3054095"/>
            <a:ext cx="10309733" cy="7938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24840" y="5379720"/>
            <a:ext cx="10309733" cy="79387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48690" y="3242436"/>
            <a:ext cx="9471660" cy="2893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Ин</a:t>
            </a:r>
            <a:r>
              <a:rPr sz="2400" spc="-35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ари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нт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ая</a:t>
            </a:r>
            <a:r>
              <a:rPr sz="24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часть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ея</a:t>
            </a:r>
            <a:r>
              <a:rPr sz="2400" spc="-30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400" spc="-65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ь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ости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ts val="900"/>
              </a:lnSpc>
              <a:spcBef>
                <a:spcPts val="35"/>
              </a:spcBef>
            </a:pPr>
            <a:endParaRPr sz="90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438150" indent="-228600">
              <a:lnSpc>
                <a:spcPct val="100000"/>
              </a:lnSpc>
              <a:buFont typeface="Arial"/>
              <a:buChar char="•"/>
              <a:tabLst>
                <a:tab pos="438150" algn="l"/>
              </a:tabLst>
            </a:pPr>
            <a:r>
              <a:rPr sz="2000" spc="-45" dirty="0">
                <a:latin typeface="Arial"/>
                <a:cs typeface="Arial"/>
              </a:rPr>
              <a:t>в</a:t>
            </a:r>
            <a:r>
              <a:rPr sz="2000" spc="-15" dirty="0">
                <a:latin typeface="Arial"/>
                <a:cs typeface="Arial"/>
              </a:rPr>
              <a:t>о</a:t>
            </a:r>
            <a:r>
              <a:rPr sz="2000" spc="-5" dirty="0">
                <a:latin typeface="Arial"/>
                <a:cs typeface="Arial"/>
              </a:rPr>
              <a:t>с</a:t>
            </a:r>
            <a:r>
              <a:rPr sz="2000" spc="-15" dirty="0">
                <a:latin typeface="Arial"/>
                <a:cs typeface="Arial"/>
              </a:rPr>
              <a:t>п</a:t>
            </a:r>
            <a:r>
              <a:rPr sz="2000" spc="-25" dirty="0">
                <a:latin typeface="Arial"/>
                <a:cs typeface="Arial"/>
              </a:rPr>
              <a:t>и</a:t>
            </a:r>
            <a:r>
              <a:rPr sz="2000" spc="-35" dirty="0">
                <a:latin typeface="Arial"/>
                <a:cs typeface="Arial"/>
              </a:rPr>
              <a:t>т</a:t>
            </a:r>
            <a:r>
              <a:rPr sz="2000" spc="-15" dirty="0">
                <a:latin typeface="Arial"/>
                <a:cs typeface="Arial"/>
              </a:rPr>
              <a:t>ан</a:t>
            </a:r>
            <a:r>
              <a:rPr sz="2000" spc="-25" dirty="0">
                <a:latin typeface="Arial"/>
                <a:cs typeface="Arial"/>
              </a:rPr>
              <a:t>и</a:t>
            </a:r>
            <a:r>
              <a:rPr sz="2000" spc="-15" dirty="0">
                <a:latin typeface="Arial"/>
                <a:cs typeface="Arial"/>
              </a:rPr>
              <a:t>е</a:t>
            </a:r>
            <a:r>
              <a:rPr sz="2000" spc="60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и </a:t>
            </a:r>
            <a:r>
              <a:rPr sz="2000" spc="20" dirty="0">
                <a:latin typeface="Arial"/>
                <a:cs typeface="Arial"/>
              </a:rPr>
              <a:t>с</a:t>
            </a:r>
            <a:r>
              <a:rPr sz="2000" spc="-15" dirty="0">
                <a:latin typeface="Arial"/>
                <a:cs typeface="Arial"/>
              </a:rPr>
              <a:t>о</a:t>
            </a:r>
            <a:r>
              <a:rPr sz="2000" spc="-10" dirty="0">
                <a:latin typeface="Arial"/>
                <a:cs typeface="Arial"/>
              </a:rPr>
              <a:t>ц</a:t>
            </a:r>
            <a:r>
              <a:rPr sz="2000" spc="-25" dirty="0">
                <a:latin typeface="Arial"/>
                <a:cs typeface="Arial"/>
              </a:rPr>
              <a:t>и</a:t>
            </a:r>
            <a:r>
              <a:rPr sz="2000" spc="-15" dirty="0">
                <a:latin typeface="Arial"/>
                <a:cs typeface="Arial"/>
              </a:rPr>
              <a:t>а</a:t>
            </a:r>
            <a:r>
              <a:rPr sz="2000" spc="-30" dirty="0">
                <a:latin typeface="Arial"/>
                <a:cs typeface="Arial"/>
              </a:rPr>
              <a:t>л</a:t>
            </a:r>
            <a:r>
              <a:rPr sz="2000" spc="-25" dirty="0">
                <a:latin typeface="Arial"/>
                <a:cs typeface="Arial"/>
              </a:rPr>
              <a:t>и</a:t>
            </a:r>
            <a:r>
              <a:rPr sz="2000" spc="-15" dirty="0">
                <a:latin typeface="Arial"/>
                <a:cs typeface="Arial"/>
              </a:rPr>
              <a:t>зац</a:t>
            </a:r>
            <a:r>
              <a:rPr sz="2000" spc="-25" dirty="0">
                <a:latin typeface="Arial"/>
                <a:cs typeface="Arial"/>
              </a:rPr>
              <a:t>и</a:t>
            </a:r>
            <a:r>
              <a:rPr sz="2000" spc="-15" dirty="0">
                <a:latin typeface="Arial"/>
                <a:cs typeface="Arial"/>
              </a:rPr>
              <a:t>я</a:t>
            </a:r>
            <a:r>
              <a:rPr sz="2000" spc="65" dirty="0">
                <a:latin typeface="Arial"/>
                <a:cs typeface="Arial"/>
              </a:rPr>
              <a:t> </a:t>
            </a:r>
            <a:r>
              <a:rPr sz="2000" spc="25" dirty="0">
                <a:latin typeface="Arial"/>
                <a:cs typeface="Arial"/>
              </a:rPr>
              <a:t>к</a:t>
            </a:r>
            <a:r>
              <a:rPr sz="2000" spc="-15" dirty="0">
                <a:latin typeface="Arial"/>
                <a:cs typeface="Arial"/>
              </a:rPr>
              <a:t>а</a:t>
            </a:r>
            <a:r>
              <a:rPr sz="2000" spc="-10" dirty="0">
                <a:latin typeface="Arial"/>
                <a:cs typeface="Arial"/>
              </a:rPr>
              <a:t>ж</a:t>
            </a:r>
            <a:r>
              <a:rPr sz="2000" spc="-25" dirty="0">
                <a:latin typeface="Arial"/>
                <a:cs typeface="Arial"/>
              </a:rPr>
              <a:t>д</a:t>
            </a:r>
            <a:r>
              <a:rPr sz="2000" spc="-15" dirty="0">
                <a:latin typeface="Arial"/>
                <a:cs typeface="Arial"/>
              </a:rPr>
              <a:t>о</a:t>
            </a:r>
            <a:r>
              <a:rPr sz="2000" spc="-70" dirty="0">
                <a:latin typeface="Arial"/>
                <a:cs typeface="Arial"/>
              </a:rPr>
              <a:t>г</a:t>
            </a:r>
            <a:r>
              <a:rPr sz="2000" spc="-15" dirty="0">
                <a:latin typeface="Arial"/>
                <a:cs typeface="Arial"/>
              </a:rPr>
              <a:t>о</a:t>
            </a:r>
            <a:r>
              <a:rPr sz="2000" spc="60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о</a:t>
            </a:r>
            <a:r>
              <a:rPr sz="2000" spc="-60" dirty="0">
                <a:latin typeface="Arial"/>
                <a:cs typeface="Arial"/>
              </a:rPr>
              <a:t>б</a:t>
            </a:r>
            <a:r>
              <a:rPr sz="2000" spc="-70" dirty="0">
                <a:latin typeface="Arial"/>
                <a:cs typeface="Arial"/>
              </a:rPr>
              <a:t>у</a:t>
            </a:r>
            <a:r>
              <a:rPr sz="2000" spc="-15" dirty="0">
                <a:latin typeface="Arial"/>
                <a:cs typeface="Arial"/>
              </a:rPr>
              <a:t>ч</a:t>
            </a:r>
            <a:r>
              <a:rPr sz="2000" spc="-25" dirty="0">
                <a:latin typeface="Arial"/>
                <a:cs typeface="Arial"/>
              </a:rPr>
              <a:t>аю</a:t>
            </a:r>
            <a:r>
              <a:rPr sz="2000" spc="-50" dirty="0">
                <a:latin typeface="Arial"/>
                <a:cs typeface="Arial"/>
              </a:rPr>
              <a:t>щ</a:t>
            </a:r>
            <a:r>
              <a:rPr sz="2000" spc="-15" dirty="0">
                <a:latin typeface="Arial"/>
                <a:cs typeface="Arial"/>
              </a:rPr>
              <a:t>е</a:t>
            </a:r>
            <a:r>
              <a:rPr sz="2000" spc="-45" dirty="0">
                <a:latin typeface="Arial"/>
                <a:cs typeface="Arial"/>
              </a:rPr>
              <a:t>г</a:t>
            </a:r>
            <a:r>
              <a:rPr sz="2000" spc="-15" dirty="0">
                <a:latin typeface="Arial"/>
                <a:cs typeface="Arial"/>
              </a:rPr>
              <a:t>о</a:t>
            </a:r>
            <a:r>
              <a:rPr sz="2000" spc="-5" dirty="0">
                <a:latin typeface="Arial"/>
                <a:cs typeface="Arial"/>
              </a:rPr>
              <a:t>с</a:t>
            </a:r>
            <a:r>
              <a:rPr sz="2000" spc="-15" dirty="0">
                <a:latin typeface="Arial"/>
                <a:cs typeface="Arial"/>
              </a:rPr>
              <a:t>я</a:t>
            </a:r>
            <a:r>
              <a:rPr sz="2000" spc="114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и </a:t>
            </a:r>
            <a:r>
              <a:rPr sz="2000" dirty="0">
                <a:latin typeface="Arial"/>
                <a:cs typeface="Arial"/>
              </a:rPr>
              <a:t>к</a:t>
            </a:r>
            <a:r>
              <a:rPr sz="2000" spc="-25" dirty="0">
                <a:latin typeface="Arial"/>
                <a:cs typeface="Arial"/>
              </a:rPr>
              <a:t>л</a:t>
            </a:r>
            <a:r>
              <a:rPr sz="2000" spc="-15" dirty="0">
                <a:latin typeface="Arial"/>
                <a:cs typeface="Arial"/>
              </a:rPr>
              <a:t>а</a:t>
            </a:r>
            <a:r>
              <a:rPr sz="2000" spc="-5" dirty="0">
                <a:latin typeface="Arial"/>
                <a:cs typeface="Arial"/>
              </a:rPr>
              <a:t>с</a:t>
            </a:r>
            <a:r>
              <a:rPr sz="2000" dirty="0">
                <a:latin typeface="Arial"/>
                <a:cs typeface="Arial"/>
              </a:rPr>
              <a:t>с</a:t>
            </a:r>
            <a:r>
              <a:rPr sz="2000" spc="-15" dirty="0">
                <a:latin typeface="Arial"/>
                <a:cs typeface="Arial"/>
              </a:rPr>
              <a:t>а</a:t>
            </a:r>
            <a:endParaRPr sz="2000" dirty="0">
              <a:latin typeface="Arial"/>
              <a:cs typeface="Arial"/>
            </a:endParaRPr>
          </a:p>
          <a:p>
            <a:pPr marL="438150" indent="-228600">
              <a:lnSpc>
                <a:spcPct val="100000"/>
              </a:lnSpc>
              <a:spcBef>
                <a:spcPts val="260"/>
              </a:spcBef>
              <a:buFont typeface="Arial"/>
              <a:buChar char="•"/>
              <a:tabLst>
                <a:tab pos="438150" algn="l"/>
              </a:tabLst>
            </a:pPr>
            <a:r>
              <a:rPr sz="2000" spc="-45" dirty="0">
                <a:latin typeface="Arial"/>
                <a:cs typeface="Arial"/>
              </a:rPr>
              <a:t>в</a:t>
            </a:r>
            <a:r>
              <a:rPr sz="2000" spc="-15" dirty="0">
                <a:latin typeface="Arial"/>
                <a:cs typeface="Arial"/>
              </a:rPr>
              <a:t>оспи</a:t>
            </a:r>
            <a:r>
              <a:rPr sz="2000" spc="-45" dirty="0">
                <a:latin typeface="Arial"/>
                <a:cs typeface="Arial"/>
              </a:rPr>
              <a:t>т</a:t>
            </a:r>
            <a:r>
              <a:rPr sz="2000" spc="-15" dirty="0">
                <a:latin typeface="Arial"/>
                <a:cs typeface="Arial"/>
              </a:rPr>
              <a:t>ан</a:t>
            </a:r>
            <a:r>
              <a:rPr sz="2000" spc="-30" dirty="0">
                <a:latin typeface="Arial"/>
                <a:cs typeface="Arial"/>
              </a:rPr>
              <a:t>и</a:t>
            </a:r>
            <a:r>
              <a:rPr sz="2000" spc="-15" dirty="0">
                <a:latin typeface="Arial"/>
                <a:cs typeface="Arial"/>
              </a:rPr>
              <a:t>е</a:t>
            </a:r>
            <a:r>
              <a:rPr sz="2000" spc="60" dirty="0">
                <a:latin typeface="Arial"/>
                <a:cs typeface="Arial"/>
              </a:rPr>
              <a:t> </a:t>
            </a:r>
            <a:r>
              <a:rPr sz="2000" spc="-45" dirty="0">
                <a:latin typeface="Arial"/>
                <a:cs typeface="Arial"/>
              </a:rPr>
              <a:t>в</a:t>
            </a:r>
            <a:r>
              <a:rPr sz="2000" spc="-15" dirty="0">
                <a:latin typeface="Arial"/>
                <a:cs typeface="Arial"/>
              </a:rPr>
              <a:t>о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45" dirty="0">
                <a:latin typeface="Arial"/>
                <a:cs typeface="Arial"/>
              </a:rPr>
              <a:t>в</a:t>
            </a:r>
            <a:r>
              <a:rPr sz="2000" spc="-10" dirty="0">
                <a:latin typeface="Arial"/>
                <a:cs typeface="Arial"/>
              </a:rPr>
              <a:t>з</a:t>
            </a:r>
            <a:r>
              <a:rPr sz="2000" spc="-25" dirty="0">
                <a:latin typeface="Arial"/>
                <a:cs typeface="Arial"/>
              </a:rPr>
              <a:t>аи</a:t>
            </a:r>
            <a:r>
              <a:rPr sz="2000" spc="-15" dirty="0">
                <a:latin typeface="Arial"/>
                <a:cs typeface="Arial"/>
              </a:rPr>
              <a:t>м</a:t>
            </a:r>
            <a:r>
              <a:rPr sz="2000" spc="-75" dirty="0">
                <a:latin typeface="Arial"/>
                <a:cs typeface="Arial"/>
              </a:rPr>
              <a:t>о</a:t>
            </a:r>
            <a:r>
              <a:rPr sz="2000" spc="-25" dirty="0">
                <a:latin typeface="Arial"/>
                <a:cs typeface="Arial"/>
              </a:rPr>
              <a:t>д</a:t>
            </a:r>
            <a:r>
              <a:rPr sz="2000" spc="-15" dirty="0">
                <a:latin typeface="Arial"/>
                <a:cs typeface="Arial"/>
              </a:rPr>
              <a:t>е</a:t>
            </a:r>
            <a:r>
              <a:rPr sz="2000" spc="-35" dirty="0">
                <a:latin typeface="Arial"/>
                <a:cs typeface="Arial"/>
              </a:rPr>
              <a:t>й</a:t>
            </a:r>
            <a:r>
              <a:rPr sz="2000" spc="-5" dirty="0">
                <a:latin typeface="Arial"/>
                <a:cs typeface="Arial"/>
              </a:rPr>
              <a:t>с</a:t>
            </a:r>
            <a:r>
              <a:rPr sz="2000" spc="-10" dirty="0">
                <a:latin typeface="Arial"/>
                <a:cs typeface="Arial"/>
              </a:rPr>
              <a:t>тв</a:t>
            </a:r>
            <a:r>
              <a:rPr sz="2000" spc="-35" dirty="0">
                <a:latin typeface="Arial"/>
                <a:cs typeface="Arial"/>
              </a:rPr>
              <a:t>и</a:t>
            </a:r>
            <a:r>
              <a:rPr sz="2000" spc="-15" dirty="0">
                <a:latin typeface="Arial"/>
                <a:cs typeface="Arial"/>
              </a:rPr>
              <a:t>и</a:t>
            </a:r>
            <a:r>
              <a:rPr sz="2000" spc="1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с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р</a:t>
            </a:r>
            <a:r>
              <a:rPr sz="2000" spc="-75" dirty="0">
                <a:latin typeface="Arial"/>
                <a:cs typeface="Arial"/>
              </a:rPr>
              <a:t>о</a:t>
            </a:r>
            <a:r>
              <a:rPr sz="2000" spc="-25" dirty="0">
                <a:latin typeface="Arial"/>
                <a:cs typeface="Arial"/>
              </a:rPr>
              <a:t>ди</a:t>
            </a:r>
            <a:r>
              <a:rPr sz="2000" spc="-40" dirty="0">
                <a:latin typeface="Arial"/>
                <a:cs typeface="Arial"/>
              </a:rPr>
              <a:t>т</a:t>
            </a:r>
            <a:r>
              <a:rPr sz="2000" spc="-95" dirty="0">
                <a:latin typeface="Arial"/>
                <a:cs typeface="Arial"/>
              </a:rPr>
              <a:t>е</a:t>
            </a:r>
            <a:r>
              <a:rPr sz="2000" spc="-25" dirty="0">
                <a:latin typeface="Arial"/>
                <a:cs typeface="Arial"/>
              </a:rPr>
              <a:t>л</a:t>
            </a:r>
            <a:r>
              <a:rPr sz="2000" spc="-15" dirty="0">
                <a:latin typeface="Arial"/>
                <a:cs typeface="Arial"/>
              </a:rPr>
              <a:t>ям</a:t>
            </a:r>
            <a:r>
              <a:rPr sz="2000" spc="-35" dirty="0">
                <a:latin typeface="Arial"/>
                <a:cs typeface="Arial"/>
              </a:rPr>
              <a:t>и</a:t>
            </a:r>
            <a:r>
              <a:rPr sz="2000" spc="-10" dirty="0">
                <a:latin typeface="Arial"/>
                <a:cs typeface="Arial"/>
              </a:rPr>
              <a:t>,</a:t>
            </a:r>
            <a:r>
              <a:rPr sz="2000" spc="110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п</a:t>
            </a:r>
            <a:r>
              <a:rPr sz="2000" spc="-70" dirty="0">
                <a:latin typeface="Arial"/>
                <a:cs typeface="Arial"/>
              </a:rPr>
              <a:t>е</a:t>
            </a:r>
            <a:r>
              <a:rPr sz="2000" spc="-25" dirty="0">
                <a:latin typeface="Arial"/>
                <a:cs typeface="Arial"/>
              </a:rPr>
              <a:t>д</a:t>
            </a:r>
            <a:r>
              <a:rPr sz="2000" spc="-15" dirty="0">
                <a:latin typeface="Arial"/>
                <a:cs typeface="Arial"/>
              </a:rPr>
              <a:t>а</a:t>
            </a:r>
            <a:r>
              <a:rPr sz="2000" spc="-75" dirty="0">
                <a:latin typeface="Arial"/>
                <a:cs typeface="Arial"/>
              </a:rPr>
              <a:t>г</a:t>
            </a:r>
            <a:r>
              <a:rPr sz="2000" spc="-15" dirty="0">
                <a:latin typeface="Arial"/>
                <a:cs typeface="Arial"/>
              </a:rPr>
              <a:t>о</a:t>
            </a:r>
            <a:r>
              <a:rPr sz="2000" spc="-25" dirty="0">
                <a:latin typeface="Arial"/>
                <a:cs typeface="Arial"/>
              </a:rPr>
              <a:t>гич</a:t>
            </a:r>
            <a:r>
              <a:rPr sz="2000" spc="-10" dirty="0">
                <a:latin typeface="Arial"/>
                <a:cs typeface="Arial"/>
              </a:rPr>
              <a:t>еск</a:t>
            </a:r>
            <a:r>
              <a:rPr sz="2000" spc="-30" dirty="0">
                <a:latin typeface="Arial"/>
                <a:cs typeface="Arial"/>
              </a:rPr>
              <a:t>и</a:t>
            </a:r>
            <a:r>
              <a:rPr sz="2000" spc="-15" dirty="0">
                <a:latin typeface="Arial"/>
                <a:cs typeface="Arial"/>
              </a:rPr>
              <a:t>м</a:t>
            </a:r>
            <a:r>
              <a:rPr sz="2000" spc="1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к</a:t>
            </a:r>
            <a:r>
              <a:rPr sz="2000" spc="-70" dirty="0">
                <a:latin typeface="Arial"/>
                <a:cs typeface="Arial"/>
              </a:rPr>
              <a:t>о</a:t>
            </a:r>
            <a:r>
              <a:rPr sz="2000" spc="-25" dirty="0">
                <a:latin typeface="Arial"/>
                <a:cs typeface="Arial"/>
              </a:rPr>
              <a:t>лл</a:t>
            </a:r>
            <a:r>
              <a:rPr sz="2000" spc="-15" dirty="0">
                <a:latin typeface="Arial"/>
                <a:cs typeface="Arial"/>
              </a:rPr>
              <a:t>е</a:t>
            </a:r>
            <a:r>
              <a:rPr sz="2000" spc="-5" dirty="0">
                <a:latin typeface="Arial"/>
                <a:cs typeface="Arial"/>
              </a:rPr>
              <a:t>к</a:t>
            </a:r>
            <a:r>
              <a:rPr sz="2000" spc="-10" dirty="0">
                <a:latin typeface="Arial"/>
                <a:cs typeface="Arial"/>
              </a:rPr>
              <a:t>т</a:t>
            </a:r>
            <a:r>
              <a:rPr sz="2000" spc="-30" dirty="0">
                <a:latin typeface="Arial"/>
                <a:cs typeface="Arial"/>
              </a:rPr>
              <a:t>и</a:t>
            </a:r>
            <a:r>
              <a:rPr sz="2000" spc="-45" dirty="0">
                <a:latin typeface="Arial"/>
                <a:cs typeface="Arial"/>
              </a:rPr>
              <a:t>в</a:t>
            </a:r>
            <a:r>
              <a:rPr sz="2000" spc="-15" dirty="0">
                <a:latin typeface="Arial"/>
                <a:cs typeface="Arial"/>
              </a:rPr>
              <a:t>о</a:t>
            </a:r>
            <a:r>
              <a:rPr sz="2000" spc="-25" dirty="0">
                <a:latin typeface="Arial"/>
                <a:cs typeface="Arial"/>
              </a:rPr>
              <a:t>м</a:t>
            </a:r>
            <a:r>
              <a:rPr sz="2000" spc="-10" dirty="0">
                <a:latin typeface="Arial"/>
                <a:cs typeface="Arial"/>
              </a:rPr>
              <a:t>,</a:t>
            </a:r>
            <a:endParaRPr sz="2000" dirty="0">
              <a:latin typeface="Arial"/>
              <a:cs typeface="Arial"/>
            </a:endParaRPr>
          </a:p>
          <a:p>
            <a:pPr marL="438150">
              <a:lnSpc>
                <a:spcPts val="2065"/>
              </a:lnSpc>
            </a:pPr>
            <a:r>
              <a:rPr sz="2000" spc="20" dirty="0" err="1">
                <a:latin typeface="Arial"/>
                <a:cs typeface="Arial"/>
              </a:rPr>
              <a:t>с</a:t>
            </a:r>
            <a:r>
              <a:rPr sz="2000" spc="-15" dirty="0" err="1">
                <a:latin typeface="Arial"/>
                <a:cs typeface="Arial"/>
              </a:rPr>
              <a:t>о</a:t>
            </a:r>
            <a:r>
              <a:rPr sz="2000" spc="-10" dirty="0" err="1">
                <a:latin typeface="Arial"/>
                <a:cs typeface="Arial"/>
              </a:rPr>
              <a:t>ц</a:t>
            </a:r>
            <a:r>
              <a:rPr sz="2000" spc="-25" dirty="0" err="1">
                <a:latin typeface="Arial"/>
                <a:cs typeface="Arial"/>
              </a:rPr>
              <a:t>и</a:t>
            </a:r>
            <a:r>
              <a:rPr sz="2000" spc="-15" dirty="0" err="1">
                <a:latin typeface="Arial"/>
                <a:cs typeface="Arial"/>
              </a:rPr>
              <a:t>а</a:t>
            </a:r>
            <a:r>
              <a:rPr sz="2000" spc="-30" dirty="0" err="1">
                <a:latin typeface="Arial"/>
                <a:cs typeface="Arial"/>
              </a:rPr>
              <a:t>л</a:t>
            </a:r>
            <a:r>
              <a:rPr sz="2000" spc="-15" dirty="0" err="1">
                <a:latin typeface="Arial"/>
                <a:cs typeface="Arial"/>
              </a:rPr>
              <a:t>ьными</a:t>
            </a:r>
            <a:r>
              <a:rPr sz="2000" spc="50" dirty="0">
                <a:latin typeface="Arial"/>
                <a:cs typeface="Arial"/>
              </a:rPr>
              <a:t> </a:t>
            </a:r>
            <a:r>
              <a:rPr sz="2000" spc="-15" dirty="0" err="1" smtClean="0">
                <a:latin typeface="Arial"/>
                <a:cs typeface="Arial"/>
              </a:rPr>
              <a:t>па</a:t>
            </a:r>
            <a:r>
              <a:rPr sz="2000" spc="-70" dirty="0" err="1" smtClean="0">
                <a:latin typeface="Arial"/>
                <a:cs typeface="Arial"/>
              </a:rPr>
              <a:t>р</a:t>
            </a:r>
            <a:r>
              <a:rPr sz="2000" spc="-15" dirty="0" err="1" smtClean="0">
                <a:latin typeface="Arial"/>
                <a:cs typeface="Arial"/>
              </a:rPr>
              <a:t>тнер</a:t>
            </a:r>
            <a:r>
              <a:rPr lang="ru-RU" sz="2000" spc="-15" dirty="0" err="1" smtClean="0">
                <a:latin typeface="Arial"/>
                <a:cs typeface="Arial"/>
              </a:rPr>
              <a:t>ами</a:t>
            </a:r>
            <a:endParaRPr sz="2000" dirty="0">
              <a:latin typeface="Arial"/>
              <a:cs typeface="Arial"/>
            </a:endParaRPr>
          </a:p>
          <a:p>
            <a:pPr marL="438150" indent="-228600">
              <a:lnSpc>
                <a:spcPct val="100000"/>
              </a:lnSpc>
              <a:spcBef>
                <a:spcPts val="260"/>
              </a:spcBef>
              <a:buFont typeface="Arial"/>
              <a:buChar char="•"/>
              <a:tabLst>
                <a:tab pos="438150" algn="l"/>
              </a:tabLst>
            </a:pPr>
            <a:r>
              <a:rPr sz="2000" spc="-45" dirty="0">
                <a:latin typeface="Arial"/>
                <a:cs typeface="Arial"/>
              </a:rPr>
              <a:t>в</a:t>
            </a:r>
            <a:r>
              <a:rPr sz="2000" spc="-70" dirty="0">
                <a:latin typeface="Arial"/>
                <a:cs typeface="Arial"/>
              </a:rPr>
              <a:t>е</a:t>
            </a:r>
            <a:r>
              <a:rPr sz="2000" spc="-25" dirty="0">
                <a:latin typeface="Arial"/>
                <a:cs typeface="Arial"/>
              </a:rPr>
              <a:t>д</a:t>
            </a:r>
            <a:r>
              <a:rPr sz="2000" spc="-15" dirty="0">
                <a:latin typeface="Arial"/>
                <a:cs typeface="Arial"/>
              </a:rPr>
              <a:t>ен</a:t>
            </a:r>
            <a:r>
              <a:rPr sz="2000" spc="-30" dirty="0">
                <a:latin typeface="Arial"/>
                <a:cs typeface="Arial"/>
              </a:rPr>
              <a:t>и</a:t>
            </a:r>
            <a:r>
              <a:rPr sz="2000" spc="-15" dirty="0">
                <a:latin typeface="Arial"/>
                <a:cs typeface="Arial"/>
              </a:rPr>
              <a:t>е</a:t>
            </a:r>
            <a:r>
              <a:rPr sz="2000" spc="6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д</a:t>
            </a:r>
            <a:r>
              <a:rPr sz="2000" spc="-15" dirty="0">
                <a:latin typeface="Arial"/>
                <a:cs typeface="Arial"/>
              </a:rPr>
              <a:t>о</a:t>
            </a:r>
            <a:r>
              <a:rPr sz="2000" spc="-5" dirty="0">
                <a:latin typeface="Arial"/>
                <a:cs typeface="Arial"/>
              </a:rPr>
              <a:t>к</a:t>
            </a:r>
            <a:r>
              <a:rPr sz="2000" spc="-100" dirty="0">
                <a:latin typeface="Arial"/>
                <a:cs typeface="Arial"/>
              </a:rPr>
              <a:t>у</a:t>
            </a:r>
            <a:r>
              <a:rPr sz="2000" spc="-15" dirty="0">
                <a:latin typeface="Arial"/>
                <a:cs typeface="Arial"/>
              </a:rPr>
              <a:t>м</a:t>
            </a:r>
            <a:r>
              <a:rPr sz="2000" spc="-25" dirty="0">
                <a:latin typeface="Arial"/>
                <a:cs typeface="Arial"/>
              </a:rPr>
              <a:t>е</a:t>
            </a:r>
            <a:r>
              <a:rPr sz="2000" spc="-15" dirty="0">
                <a:latin typeface="Arial"/>
                <a:cs typeface="Arial"/>
              </a:rPr>
              <a:t>н</a:t>
            </a:r>
            <a:r>
              <a:rPr sz="2000" spc="-35" dirty="0">
                <a:latin typeface="Arial"/>
                <a:cs typeface="Arial"/>
              </a:rPr>
              <a:t>т</a:t>
            </a:r>
            <a:r>
              <a:rPr sz="2000" spc="-15" dirty="0">
                <a:latin typeface="Arial"/>
                <a:cs typeface="Arial"/>
              </a:rPr>
              <a:t>а</a:t>
            </a:r>
            <a:r>
              <a:rPr sz="2000" spc="10" dirty="0">
                <a:latin typeface="Arial"/>
                <a:cs typeface="Arial"/>
              </a:rPr>
              <a:t>ц</a:t>
            </a:r>
            <a:r>
              <a:rPr sz="2000" spc="-25" dirty="0">
                <a:latin typeface="Arial"/>
                <a:cs typeface="Arial"/>
              </a:rPr>
              <a:t>и</a:t>
            </a:r>
            <a:r>
              <a:rPr sz="2000" spc="-15" dirty="0">
                <a:latin typeface="Arial"/>
                <a:cs typeface="Arial"/>
              </a:rPr>
              <a:t>и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ts val="1400"/>
              </a:lnSpc>
              <a:spcBef>
                <a:spcPts val="72"/>
              </a:spcBef>
            </a:pPr>
            <a:endParaRPr sz="1400" dirty="0"/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ар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400" spc="-40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тив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я</a:t>
            </a:r>
            <a:r>
              <a:rPr sz="24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час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ь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ф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ор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ми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400" spc="-5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400" spc="-65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ся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в з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висим</a:t>
            </a:r>
            <a:r>
              <a:rPr sz="2400" spc="10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сти</a:t>
            </a:r>
            <a:r>
              <a:rPr sz="2400" spc="-40" dirty="0">
                <a:solidFill>
                  <a:srgbClr val="FFFFFF"/>
                </a:solidFill>
                <a:latin typeface="Arial"/>
                <a:cs typeface="Arial"/>
              </a:rPr>
              <a:t> о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нк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400" spc="-65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тных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ts val="2495"/>
              </a:lnSpc>
            </a:pPr>
            <a:r>
              <a:rPr sz="2400" spc="-5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400" spc="10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овий</a:t>
            </a:r>
            <a:r>
              <a:rPr sz="240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ш</a:t>
            </a:r>
            <a:r>
              <a:rPr sz="2400" spc="1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400" spc="-4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ы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53896" y="1709902"/>
            <a:ext cx="4414901" cy="659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411729" y="1752219"/>
            <a:ext cx="2508250" cy="520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-20" dirty="0">
                <a:latin typeface="Calibri"/>
                <a:cs typeface="Calibri"/>
              </a:rPr>
              <a:t>мат</a:t>
            </a:r>
            <a:r>
              <a:rPr sz="3200" spc="-35" dirty="0">
                <a:latin typeface="Calibri"/>
                <a:cs typeface="Calibri"/>
              </a:rPr>
              <a:t>е</a:t>
            </a:r>
            <a:r>
              <a:rPr sz="3200" spc="-20" dirty="0">
                <a:latin typeface="Calibri"/>
                <a:cs typeface="Calibri"/>
              </a:rPr>
              <a:t>риа</a:t>
            </a:r>
            <a:r>
              <a:rPr sz="3200" spc="-15" dirty="0">
                <a:latin typeface="Calibri"/>
                <a:cs typeface="Calibri"/>
              </a:rPr>
              <a:t>л</a:t>
            </a:r>
            <a:r>
              <a:rPr sz="3200" spc="-30" dirty="0">
                <a:latin typeface="Calibri"/>
                <a:cs typeface="Calibri"/>
              </a:rPr>
              <a:t>ь</a:t>
            </a:r>
            <a:r>
              <a:rPr sz="3200" spc="-20" dirty="0">
                <a:latin typeface="Calibri"/>
                <a:cs typeface="Calibri"/>
              </a:rPr>
              <a:t>ное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041135" y="1709902"/>
            <a:ext cx="4414900" cy="65979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792214" y="1752219"/>
            <a:ext cx="2922905" cy="520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-20" dirty="0">
                <a:latin typeface="Calibri"/>
                <a:cs typeface="Calibri"/>
              </a:rPr>
              <a:t>н</a:t>
            </a:r>
            <a:r>
              <a:rPr sz="3200" spc="-60" dirty="0">
                <a:latin typeface="Calibri"/>
                <a:cs typeface="Calibri"/>
              </a:rPr>
              <a:t>е</a:t>
            </a:r>
            <a:r>
              <a:rPr sz="3200" spc="-20" dirty="0">
                <a:latin typeface="Calibri"/>
                <a:cs typeface="Calibri"/>
              </a:rPr>
              <a:t>мат</a:t>
            </a:r>
            <a:r>
              <a:rPr sz="3200" spc="-35" dirty="0">
                <a:latin typeface="Calibri"/>
                <a:cs typeface="Calibri"/>
              </a:rPr>
              <a:t>е</a:t>
            </a:r>
            <a:r>
              <a:rPr sz="3200" spc="-20" dirty="0">
                <a:latin typeface="Calibri"/>
                <a:cs typeface="Calibri"/>
              </a:rPr>
              <a:t>риа</a:t>
            </a:r>
            <a:r>
              <a:rPr sz="3200" spc="-15" dirty="0">
                <a:latin typeface="Calibri"/>
                <a:cs typeface="Calibri"/>
              </a:rPr>
              <a:t>л</a:t>
            </a:r>
            <a:r>
              <a:rPr sz="3200" spc="-30" dirty="0">
                <a:latin typeface="Calibri"/>
                <a:cs typeface="Calibri"/>
              </a:rPr>
              <a:t>ь</a:t>
            </a:r>
            <a:r>
              <a:rPr sz="3200" spc="-20" dirty="0">
                <a:latin typeface="Calibri"/>
                <a:cs typeface="Calibri"/>
              </a:rPr>
              <a:t>ное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614415" y="5824728"/>
            <a:ext cx="793876" cy="79387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780032" y="5519928"/>
            <a:ext cx="8304276" cy="32461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047232" y="4639093"/>
            <a:ext cx="4402709" cy="86699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047232" y="3724681"/>
            <a:ext cx="4402709" cy="86395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047232" y="2807195"/>
            <a:ext cx="4402709" cy="86704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248146" y="2807665"/>
            <a:ext cx="4004945" cy="2694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1920" marR="111760" algn="ctr">
              <a:lnSpc>
                <a:spcPct val="91600"/>
              </a:lnSpc>
            </a:pP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Мо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аль</a:t>
            </a:r>
            <a:r>
              <a:rPr sz="2000" spc="-35" dirty="0">
                <a:solidFill>
                  <a:srgbClr val="FFFFFF"/>
                </a:solidFill>
                <a:latin typeface="Calibri"/>
                <a:cs typeface="Calibri"/>
              </a:rPr>
              <a:t>н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ое</a:t>
            </a:r>
            <a:r>
              <a:rPr sz="20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у</a:t>
            </a:r>
            <a:r>
              <a:rPr sz="2000" spc="-75" dirty="0">
                <a:solidFill>
                  <a:srgbClr val="FFFFFF"/>
                </a:solidFill>
                <a:latin typeface="Calibri"/>
                <a:cs typeface="Calibri"/>
              </a:rPr>
              <a:t>б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л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ич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н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ое</a:t>
            </a:r>
            <a:r>
              <a:rPr sz="2000" spc="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риз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н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а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н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ие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sz="2000" spc="-20" dirty="0">
                <a:solidFill>
                  <a:srgbClr val="FFFFFF"/>
                </a:solidFill>
                <a:latin typeface="Calibri"/>
                <a:cs typeface="Calibri"/>
              </a:rPr>
              <a:t>е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з</a:t>
            </a:r>
            <a:r>
              <a:rPr sz="2000" spc="-80" dirty="0">
                <a:solidFill>
                  <a:srgbClr val="FFFFFF"/>
                </a:solidFill>
                <a:latin typeface="Calibri"/>
                <a:cs typeface="Calibri"/>
              </a:rPr>
              <a:t>у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л</a:t>
            </a:r>
            <a:r>
              <a:rPr sz="2000" spc="-85" dirty="0">
                <a:solidFill>
                  <a:srgbClr val="FFFFFF"/>
                </a:solidFill>
                <a:latin typeface="Calibri"/>
                <a:cs typeface="Calibri"/>
              </a:rPr>
              <a:t>ь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та</a:t>
            </a:r>
            <a:r>
              <a:rPr sz="2000" spc="-35" dirty="0">
                <a:solidFill>
                  <a:srgbClr val="FFFFFF"/>
                </a:solidFill>
                <a:latin typeface="Calibri"/>
                <a:cs typeface="Calibri"/>
              </a:rPr>
              <a:t>т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ов</a:t>
            </a:r>
            <a:r>
              <a:rPr sz="20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т</a:t>
            </a:r>
            <a:r>
              <a:rPr sz="2000" spc="-35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sz="2000" spc="-75" dirty="0">
                <a:solidFill>
                  <a:srgbClr val="FFFFFF"/>
                </a:solidFill>
                <a:latin typeface="Calibri"/>
                <a:cs typeface="Calibri"/>
              </a:rPr>
              <a:t>у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д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а,</a:t>
            </a:r>
            <a:r>
              <a:rPr sz="20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sz="2000" spc="-20" dirty="0">
                <a:solidFill>
                  <a:srgbClr val="FFFFFF"/>
                </a:solidFill>
                <a:latin typeface="Calibri"/>
                <a:cs typeface="Calibri"/>
              </a:rPr>
              <a:t>е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гио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н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аль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н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ы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е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н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а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г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ад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ы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endParaRPr sz="2000">
              <a:latin typeface="Calibri"/>
              <a:cs typeface="Calibri"/>
            </a:endParaRPr>
          </a:p>
          <a:p>
            <a:pPr>
              <a:lnSpc>
                <a:spcPts val="600"/>
              </a:lnSpc>
              <a:spcBef>
                <a:spcPts val="23"/>
              </a:spcBef>
            </a:pPr>
            <a:endParaRPr sz="600"/>
          </a:p>
          <a:p>
            <a:pPr marL="12700" marR="6350" algn="ctr">
              <a:lnSpc>
                <a:spcPct val="91500"/>
              </a:lnSpc>
            </a:pP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Соци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а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л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ь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н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ое</a:t>
            </a:r>
            <a:r>
              <a:rPr sz="2000" spc="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в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л</a:t>
            </a:r>
            <a:r>
              <a:rPr sz="2000" spc="-20" dirty="0">
                <a:solidFill>
                  <a:srgbClr val="FFFFFF"/>
                </a:solidFill>
                <a:latin typeface="Calibri"/>
                <a:cs typeface="Calibri"/>
              </a:rPr>
              <a:t>е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ч</a:t>
            </a:r>
            <a:r>
              <a:rPr sz="2000" spc="-20" dirty="0">
                <a:solidFill>
                  <a:srgbClr val="FFFFFF"/>
                </a:solidFill>
                <a:latin typeface="Calibri"/>
                <a:cs typeface="Calibri"/>
              </a:rPr>
              <a:t>е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н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ие</a:t>
            </a:r>
            <a:r>
              <a:rPr sz="2000" spc="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к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у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ч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а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стию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 в</a:t>
            </a:r>
            <a:r>
              <a:rPr sz="20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у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ра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вл</a:t>
            </a:r>
            <a:r>
              <a:rPr sz="2000" spc="-20" dirty="0">
                <a:solidFill>
                  <a:srgbClr val="FFFFFF"/>
                </a:solidFill>
                <a:latin typeface="Calibri"/>
                <a:cs typeface="Calibri"/>
              </a:rPr>
              <a:t>е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н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ии</a:t>
            </a:r>
            <a:r>
              <a:rPr sz="20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к</a:t>
            </a:r>
            <a:r>
              <a:rPr sz="2000" spc="-60" dirty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лл</a:t>
            </a:r>
            <a:r>
              <a:rPr sz="2000" spc="-20" dirty="0">
                <a:solidFill>
                  <a:srgbClr val="FFFFFF"/>
                </a:solidFill>
                <a:latin typeface="Calibri"/>
                <a:cs typeface="Calibri"/>
              </a:rPr>
              <a:t>е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к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тивом,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н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аставнич</a:t>
            </a:r>
            <a:r>
              <a:rPr sz="2000" spc="-20" dirty="0">
                <a:solidFill>
                  <a:srgbClr val="FFFFFF"/>
                </a:solidFill>
                <a:latin typeface="Calibri"/>
                <a:cs typeface="Calibri"/>
              </a:rPr>
              <a:t>е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ство)</a:t>
            </a:r>
            <a:endParaRPr sz="2000">
              <a:latin typeface="Calibri"/>
              <a:cs typeface="Calibri"/>
            </a:endParaRPr>
          </a:p>
          <a:p>
            <a:pPr>
              <a:lnSpc>
                <a:spcPts val="600"/>
              </a:lnSpc>
              <a:spcBef>
                <a:spcPts val="22"/>
              </a:spcBef>
            </a:pPr>
            <a:endParaRPr sz="600"/>
          </a:p>
          <a:p>
            <a:pPr marL="457200" marR="449580" indent="0" algn="ctr">
              <a:lnSpc>
                <a:spcPct val="91500"/>
              </a:lnSpc>
            </a:pP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рг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а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н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изаци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нн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ое</a:t>
            </a:r>
            <a:r>
              <a:rPr sz="20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sz="2000" spc="-20" dirty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2000" spc="-35" dirty="0">
                <a:solidFill>
                  <a:srgbClr val="FFFFFF"/>
                </a:solidFill>
                <a:latin typeface="Calibri"/>
                <a:cs typeface="Calibri"/>
              </a:rPr>
              <a:t>з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д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а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н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ие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70" dirty="0">
                <a:solidFill>
                  <a:srgbClr val="FFFFFF"/>
                </a:solidFill>
                <a:latin typeface="Calibri"/>
                <a:cs typeface="Calibri"/>
              </a:rPr>
              <a:t>б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ла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г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рият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н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ых</a:t>
            </a:r>
            <a:r>
              <a:rPr sz="2000" spc="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у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сло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в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ий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0" dirty="0">
                <a:solidFill>
                  <a:srgbClr val="FFFFFF"/>
                </a:solidFill>
                <a:latin typeface="Calibri"/>
                <a:cs typeface="Calibri"/>
              </a:rPr>
              <a:t>д</a:t>
            </a:r>
            <a:r>
              <a:rPr sz="2000" spc="-20" dirty="0">
                <a:solidFill>
                  <a:srgbClr val="FFFFFF"/>
                </a:solidFill>
                <a:latin typeface="Calibri"/>
                <a:cs typeface="Calibri"/>
              </a:rPr>
              <a:t>ея</a:t>
            </a:r>
            <a:r>
              <a:rPr sz="2000" spc="-40" dirty="0">
                <a:solidFill>
                  <a:srgbClr val="FFFFFF"/>
                </a:solidFill>
                <a:latin typeface="Calibri"/>
                <a:cs typeface="Calibri"/>
              </a:rPr>
              <a:t>т</a:t>
            </a:r>
            <a:r>
              <a:rPr sz="2000" spc="-45" dirty="0">
                <a:solidFill>
                  <a:srgbClr val="FFFFFF"/>
                </a:solidFill>
                <a:latin typeface="Calibri"/>
                <a:cs typeface="Calibri"/>
              </a:rPr>
              <a:t>е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л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ь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н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ости)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463039" y="4639093"/>
            <a:ext cx="4399661" cy="86699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463039" y="3724681"/>
            <a:ext cx="4399661" cy="86395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463039" y="2807195"/>
            <a:ext cx="4399661" cy="867041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581150" y="2921761"/>
            <a:ext cx="4163695" cy="24622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lang="ru-RU" sz="2000" spc="-15" dirty="0">
                <a:solidFill>
                  <a:srgbClr val="FFFFFF"/>
                </a:solidFill>
                <a:latin typeface="Calibri"/>
                <a:cs typeface="Calibri"/>
              </a:rPr>
              <a:t>В</a:t>
            </a:r>
            <a:r>
              <a:rPr sz="2000" spc="-15" dirty="0" err="1" smtClean="0">
                <a:solidFill>
                  <a:srgbClr val="FFFFFF"/>
                </a:solidFill>
                <a:latin typeface="Calibri"/>
                <a:cs typeface="Calibri"/>
              </a:rPr>
              <a:t>ы</a:t>
            </a:r>
            <a:r>
              <a:rPr sz="2000" spc="-25" dirty="0" err="1" smtClean="0">
                <a:solidFill>
                  <a:srgbClr val="FFFFFF"/>
                </a:solidFill>
                <a:latin typeface="Calibri"/>
                <a:cs typeface="Calibri"/>
              </a:rPr>
              <a:t>пл</a:t>
            </a:r>
            <a:r>
              <a:rPr sz="2000" spc="-15" dirty="0" err="1" smtClean="0">
                <a:solidFill>
                  <a:srgbClr val="FFFFFF"/>
                </a:solidFill>
                <a:latin typeface="Calibri"/>
                <a:cs typeface="Calibri"/>
              </a:rPr>
              <a:t>аты</a:t>
            </a:r>
            <a:r>
              <a:rPr sz="2000" spc="4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в</a:t>
            </a:r>
            <a:r>
              <a:rPr sz="20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азм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е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ре</a:t>
            </a:r>
            <a:r>
              <a:rPr sz="20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Calibri"/>
                <a:cs typeface="Calibri"/>
              </a:rPr>
              <a:t>500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r>
              <a:rPr sz="20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 smtClean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lang="ru-RU" sz="2000" spc="-10" dirty="0" smtClean="0">
                <a:solidFill>
                  <a:srgbClr val="FFFFFF"/>
                </a:solidFill>
                <a:latin typeface="Calibri"/>
                <a:cs typeface="Calibri"/>
              </a:rPr>
              <a:t>  за счет федерального бюджета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ts val="600"/>
              </a:lnSpc>
              <a:spcBef>
                <a:spcPts val="3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 smtClean="0"/>
          </a:p>
          <a:p>
            <a:pPr marL="0" algn="ctr">
              <a:lnSpc>
                <a:spcPct val="100000"/>
              </a:lnSpc>
            </a:pPr>
            <a:r>
              <a:rPr lang="ru-RU" sz="2000" spc="-15" dirty="0" err="1">
                <a:solidFill>
                  <a:srgbClr val="FFFFFF"/>
                </a:solidFill>
                <a:latin typeface="Calibri"/>
                <a:cs typeface="Calibri"/>
              </a:rPr>
              <a:t>В</a:t>
            </a:r>
            <a:r>
              <a:rPr sz="2000" spc="-15" dirty="0" err="1" smtClean="0">
                <a:solidFill>
                  <a:srgbClr val="FFFFFF"/>
                </a:solidFill>
                <a:latin typeface="Calibri"/>
                <a:cs typeface="Calibri"/>
              </a:rPr>
              <a:t>ы</a:t>
            </a:r>
            <a:r>
              <a:rPr sz="2000" spc="-25" dirty="0" err="1" smtClean="0">
                <a:solidFill>
                  <a:srgbClr val="FFFFFF"/>
                </a:solidFill>
                <a:latin typeface="Calibri"/>
                <a:cs typeface="Calibri"/>
              </a:rPr>
              <a:t>пл</a:t>
            </a:r>
            <a:r>
              <a:rPr sz="2000" spc="-15" dirty="0" err="1" smtClean="0">
                <a:solidFill>
                  <a:srgbClr val="FFFFFF"/>
                </a:solidFill>
                <a:latin typeface="Calibri"/>
                <a:cs typeface="Calibri"/>
              </a:rPr>
              <a:t>аты</a:t>
            </a:r>
            <a:r>
              <a:rPr sz="20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за</a:t>
            </a:r>
            <a:r>
              <a:rPr sz="20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сч</a:t>
            </a:r>
            <a:r>
              <a:rPr sz="2000" spc="-20" dirty="0">
                <a:solidFill>
                  <a:srgbClr val="FFFFFF"/>
                </a:solidFill>
                <a:latin typeface="Calibri"/>
                <a:cs typeface="Calibri"/>
              </a:rPr>
              <a:t>е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т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ср</a:t>
            </a:r>
            <a:r>
              <a:rPr sz="2000" spc="-45" dirty="0">
                <a:solidFill>
                  <a:srgbClr val="FFFFFF"/>
                </a:solidFill>
                <a:latin typeface="Calibri"/>
                <a:cs typeface="Calibri"/>
              </a:rPr>
              <a:t>е</a:t>
            </a:r>
            <a:r>
              <a:rPr sz="2000" spc="-50" dirty="0">
                <a:solidFill>
                  <a:srgbClr val="FFFFFF"/>
                </a:solidFill>
                <a:latin typeface="Calibri"/>
                <a:cs typeface="Calibri"/>
              </a:rPr>
              <a:t>д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ств</a:t>
            </a:r>
            <a:r>
              <a:rPr sz="20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б</a:t>
            </a:r>
            <a:r>
              <a:rPr sz="2000" spc="-70" dirty="0">
                <a:solidFill>
                  <a:srgbClr val="FFFFFF"/>
                </a:solidFill>
                <a:latin typeface="Calibri"/>
                <a:cs typeface="Calibri"/>
              </a:rPr>
              <a:t>ю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д</a:t>
            </a:r>
            <a:r>
              <a:rPr sz="2000" spc="-45" dirty="0">
                <a:solidFill>
                  <a:srgbClr val="FFFFFF"/>
                </a:solidFill>
                <a:latin typeface="Calibri"/>
                <a:cs typeface="Calibri"/>
              </a:rPr>
              <a:t>ж</a:t>
            </a:r>
            <a:r>
              <a:rPr sz="2000" spc="-20" dirty="0">
                <a:solidFill>
                  <a:srgbClr val="FFFFFF"/>
                </a:solidFill>
                <a:latin typeface="Calibri"/>
                <a:cs typeface="Calibri"/>
              </a:rPr>
              <a:t>е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та</a:t>
            </a:r>
            <a:endParaRPr sz="2000" dirty="0">
              <a:latin typeface="Calibri"/>
              <a:cs typeface="Calibri"/>
            </a:endParaRPr>
          </a:p>
          <a:p>
            <a:pPr marL="0" algn="ctr">
              <a:lnSpc>
                <a:spcPts val="2210"/>
              </a:lnSpc>
            </a:pP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субъ</a:t>
            </a:r>
            <a:r>
              <a:rPr sz="2000" spc="-20" dirty="0">
                <a:solidFill>
                  <a:srgbClr val="FFFFFF"/>
                </a:solidFill>
                <a:latin typeface="Calibri"/>
                <a:cs typeface="Calibri"/>
              </a:rPr>
              <a:t>е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к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та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ts val="600"/>
              </a:lnSpc>
              <a:spcBef>
                <a:spcPts val="4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 algn="ctr">
              <a:lnSpc>
                <a:spcPct val="100000"/>
              </a:lnSpc>
            </a:pP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 у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ч</a:t>
            </a:r>
            <a:r>
              <a:rPr sz="2000" spc="-20" dirty="0">
                <a:solidFill>
                  <a:srgbClr val="FFFFFF"/>
                </a:solidFill>
                <a:latin typeface="Calibri"/>
                <a:cs typeface="Calibri"/>
              </a:rPr>
              <a:t>е</a:t>
            </a:r>
            <a:r>
              <a:rPr sz="2000" spc="-40" dirty="0">
                <a:solidFill>
                  <a:srgbClr val="FFFFFF"/>
                </a:solidFill>
                <a:latin typeface="Calibri"/>
                <a:cs typeface="Calibri"/>
              </a:rPr>
              <a:t>т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ом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эффектив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н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ости</a:t>
            </a:r>
            <a:r>
              <a:rPr sz="20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0" dirty="0">
                <a:solidFill>
                  <a:srgbClr val="FFFFFF"/>
                </a:solidFill>
                <a:latin typeface="Calibri"/>
                <a:cs typeface="Calibri"/>
              </a:rPr>
              <a:t>д</a:t>
            </a:r>
            <a:r>
              <a:rPr sz="2000" spc="-20" dirty="0">
                <a:solidFill>
                  <a:srgbClr val="FFFFFF"/>
                </a:solidFill>
                <a:latin typeface="Calibri"/>
                <a:cs typeface="Calibri"/>
              </a:rPr>
              <a:t>ея</a:t>
            </a:r>
            <a:r>
              <a:rPr sz="2000" spc="-40" dirty="0">
                <a:solidFill>
                  <a:srgbClr val="FFFFFF"/>
                </a:solidFill>
                <a:latin typeface="Calibri"/>
                <a:cs typeface="Calibri"/>
              </a:rPr>
              <a:t>т</a:t>
            </a:r>
            <a:r>
              <a:rPr sz="2000" spc="-45" dirty="0">
                <a:solidFill>
                  <a:srgbClr val="FFFFFF"/>
                </a:solidFill>
                <a:latin typeface="Calibri"/>
                <a:cs typeface="Calibri"/>
              </a:rPr>
              <a:t>е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л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ь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н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ости</a:t>
            </a:r>
            <a:endParaRPr sz="2000" dirty="0">
              <a:latin typeface="Calibri"/>
              <a:cs typeface="Calibri"/>
            </a:endParaRPr>
          </a:p>
          <a:p>
            <a:pPr marL="1270" algn="ctr">
              <a:lnSpc>
                <a:spcPts val="2210"/>
              </a:lnSpc>
            </a:pP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к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л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асс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н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г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у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к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ов</a:t>
            </a:r>
            <a:r>
              <a:rPr sz="2000" spc="-55" dirty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д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2000" spc="-35" dirty="0">
                <a:solidFill>
                  <a:srgbClr val="FFFFFF"/>
                </a:solidFill>
                <a:latin typeface="Calibri"/>
                <a:cs typeface="Calibri"/>
              </a:rPr>
              <a:t>т</a:t>
            </a:r>
            <a:r>
              <a:rPr sz="2000" spc="-45" dirty="0">
                <a:solidFill>
                  <a:srgbClr val="FFFFFF"/>
                </a:solidFill>
                <a:latin typeface="Calibri"/>
                <a:cs typeface="Calibri"/>
              </a:rPr>
              <a:t>е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л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я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529844" y="244221"/>
            <a:ext cx="11433556" cy="884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0665">
              <a:lnSpc>
                <a:spcPct val="100000"/>
              </a:lnSpc>
            </a:pPr>
            <a:r>
              <a:rPr dirty="0">
                <a:solidFill>
                  <a:srgbClr val="FF0000"/>
                </a:solidFill>
              </a:rPr>
              <a:t>М</a:t>
            </a:r>
            <a:r>
              <a:rPr spc="-35" dirty="0">
                <a:solidFill>
                  <a:srgbClr val="FF0000"/>
                </a:solidFill>
              </a:rPr>
              <a:t>е</a:t>
            </a:r>
            <a:r>
              <a:rPr dirty="0">
                <a:solidFill>
                  <a:srgbClr val="FF0000"/>
                </a:solidFill>
              </a:rPr>
              <a:t>х</a:t>
            </a:r>
            <a:r>
              <a:rPr spc="5" dirty="0">
                <a:solidFill>
                  <a:srgbClr val="FF0000"/>
                </a:solidFill>
              </a:rPr>
              <a:t>а</a:t>
            </a:r>
            <a:r>
              <a:rPr dirty="0">
                <a:solidFill>
                  <a:srgbClr val="FF0000"/>
                </a:solidFill>
              </a:rPr>
              <a:t>низ</a:t>
            </a:r>
            <a:r>
              <a:rPr spc="-15" dirty="0">
                <a:solidFill>
                  <a:srgbClr val="FF0000"/>
                </a:solidFill>
              </a:rPr>
              <a:t>м</a:t>
            </a:r>
            <a:r>
              <a:rPr dirty="0">
                <a:solidFill>
                  <a:srgbClr val="FF0000"/>
                </a:solidFill>
              </a:rPr>
              <a:t>ы</a:t>
            </a:r>
            <a:r>
              <a:rPr spc="-20"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с</a:t>
            </a:r>
            <a:r>
              <a:rPr spc="5" dirty="0" err="1">
                <a:solidFill>
                  <a:srgbClr val="FF0000"/>
                </a:solidFill>
              </a:rPr>
              <a:t>т</a:t>
            </a:r>
            <a:r>
              <a:rPr dirty="0" err="1">
                <a:solidFill>
                  <a:srgbClr val="FF0000"/>
                </a:solidFill>
              </a:rPr>
              <a:t>и</a:t>
            </a:r>
            <a:r>
              <a:rPr spc="-45" dirty="0" err="1">
                <a:solidFill>
                  <a:srgbClr val="FF0000"/>
                </a:solidFill>
              </a:rPr>
              <a:t>м</a:t>
            </a:r>
            <a:r>
              <a:rPr spc="-110" dirty="0" err="1">
                <a:solidFill>
                  <a:srgbClr val="FF0000"/>
                </a:solidFill>
              </a:rPr>
              <a:t>у</a:t>
            </a:r>
            <a:r>
              <a:rPr spc="5" dirty="0" err="1">
                <a:solidFill>
                  <a:srgbClr val="FF0000"/>
                </a:solidFill>
              </a:rPr>
              <a:t>л</a:t>
            </a:r>
            <a:r>
              <a:rPr dirty="0" err="1">
                <a:solidFill>
                  <a:srgbClr val="FF0000"/>
                </a:solidFill>
              </a:rPr>
              <a:t>ирования</a:t>
            </a:r>
            <a:r>
              <a:rPr spc="-40" dirty="0">
                <a:solidFill>
                  <a:srgbClr val="FF0000"/>
                </a:solidFill>
              </a:rPr>
              <a:t> </a:t>
            </a:r>
            <a:r>
              <a:rPr spc="5" dirty="0" err="1" smtClean="0">
                <a:solidFill>
                  <a:srgbClr val="FF0000"/>
                </a:solidFill>
              </a:rPr>
              <a:t>п</a:t>
            </a:r>
            <a:r>
              <a:rPr spc="-45" dirty="0" err="1" smtClean="0">
                <a:solidFill>
                  <a:srgbClr val="FF0000"/>
                </a:solidFill>
              </a:rPr>
              <a:t>е</a:t>
            </a:r>
            <a:r>
              <a:rPr dirty="0" err="1" smtClean="0">
                <a:solidFill>
                  <a:srgbClr val="FF0000"/>
                </a:solidFill>
              </a:rPr>
              <a:t>да</a:t>
            </a:r>
            <a:r>
              <a:rPr spc="-40" dirty="0" err="1" smtClean="0">
                <a:solidFill>
                  <a:srgbClr val="FF0000"/>
                </a:solidFill>
              </a:rPr>
              <a:t>г</a:t>
            </a:r>
            <a:r>
              <a:rPr dirty="0" err="1" smtClean="0">
                <a:solidFill>
                  <a:srgbClr val="FF0000"/>
                </a:solidFill>
              </a:rPr>
              <a:t>о</a:t>
            </a:r>
            <a:r>
              <a:rPr spc="-40" dirty="0" err="1" smtClean="0">
                <a:solidFill>
                  <a:srgbClr val="FF0000"/>
                </a:solidFill>
              </a:rPr>
              <a:t>г</a:t>
            </a:r>
            <a:r>
              <a:rPr dirty="0" err="1" smtClean="0">
                <a:solidFill>
                  <a:srgbClr val="FF0000"/>
                </a:solidFill>
              </a:rPr>
              <a:t>ов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dirty="0" smtClean="0">
                <a:solidFill>
                  <a:srgbClr val="FF0000"/>
                </a:solidFill>
              </a:rPr>
              <a:t>к</a:t>
            </a:r>
            <a:r>
              <a:rPr spc="-10" dirty="0" smtClean="0">
                <a:solidFill>
                  <a:srgbClr val="FF0000"/>
                </a:solidFill>
              </a:rPr>
              <a:t> </a:t>
            </a:r>
            <a:r>
              <a:rPr dirty="0" err="1" smtClean="0">
                <a:solidFill>
                  <a:srgbClr val="FF0000"/>
                </a:solidFill>
              </a:rPr>
              <a:t>осу</a:t>
            </a:r>
            <a:r>
              <a:rPr spc="-40" dirty="0" err="1" smtClean="0">
                <a:solidFill>
                  <a:srgbClr val="FF0000"/>
                </a:solidFill>
              </a:rPr>
              <a:t>щ</a:t>
            </a:r>
            <a:r>
              <a:rPr dirty="0" err="1" smtClean="0">
                <a:solidFill>
                  <a:srgbClr val="FF0000"/>
                </a:solidFill>
              </a:rPr>
              <a:t>ес</a:t>
            </a:r>
            <a:r>
              <a:rPr spc="10" dirty="0" err="1" smtClean="0">
                <a:solidFill>
                  <a:srgbClr val="FF0000"/>
                </a:solidFill>
              </a:rPr>
              <a:t>т</a:t>
            </a:r>
            <a:r>
              <a:rPr spc="-25" dirty="0" err="1" smtClean="0">
                <a:solidFill>
                  <a:srgbClr val="FF0000"/>
                </a:solidFill>
              </a:rPr>
              <a:t>в</a:t>
            </a:r>
            <a:r>
              <a:rPr spc="5" dirty="0" err="1" smtClean="0">
                <a:solidFill>
                  <a:srgbClr val="FF0000"/>
                </a:solidFill>
              </a:rPr>
              <a:t>л</a:t>
            </a:r>
            <a:r>
              <a:rPr dirty="0" err="1" smtClean="0">
                <a:solidFill>
                  <a:srgbClr val="FF0000"/>
                </a:solidFill>
              </a:rPr>
              <a:t>е</a:t>
            </a:r>
            <a:r>
              <a:rPr spc="5" dirty="0" err="1" smtClean="0">
                <a:solidFill>
                  <a:srgbClr val="FF0000"/>
                </a:solidFill>
              </a:rPr>
              <a:t>н</a:t>
            </a:r>
            <a:r>
              <a:rPr dirty="0" err="1" smtClean="0">
                <a:solidFill>
                  <a:srgbClr val="FF0000"/>
                </a:solidFill>
              </a:rPr>
              <a:t>ию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spc="-45" dirty="0" smtClean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к</a:t>
            </a:r>
            <a:r>
              <a:rPr spc="10" dirty="0">
                <a:solidFill>
                  <a:srgbClr val="FF0000"/>
                </a:solidFill>
              </a:rPr>
              <a:t>л</a:t>
            </a:r>
            <a:r>
              <a:rPr dirty="0">
                <a:solidFill>
                  <a:srgbClr val="FF0000"/>
                </a:solidFill>
              </a:rPr>
              <a:t>а</a:t>
            </a:r>
            <a:r>
              <a:rPr spc="-20" dirty="0">
                <a:solidFill>
                  <a:srgbClr val="FF0000"/>
                </a:solidFill>
              </a:rPr>
              <a:t>с</a:t>
            </a:r>
            <a:r>
              <a:rPr dirty="0">
                <a:solidFill>
                  <a:srgbClr val="FF0000"/>
                </a:solidFill>
              </a:rPr>
              <a:t>сн</a:t>
            </a:r>
            <a:r>
              <a:rPr spc="5" dirty="0">
                <a:solidFill>
                  <a:srgbClr val="FF0000"/>
                </a:solidFill>
              </a:rPr>
              <a:t>о</a:t>
            </a:r>
            <a:r>
              <a:rPr spc="-40" dirty="0">
                <a:solidFill>
                  <a:srgbClr val="FF0000"/>
                </a:solidFill>
              </a:rPr>
              <a:t>г</a:t>
            </a:r>
            <a:r>
              <a:rPr dirty="0">
                <a:solidFill>
                  <a:srgbClr val="FF0000"/>
                </a:solidFill>
              </a:rPr>
              <a:t>о</a:t>
            </a:r>
            <a:r>
              <a:rPr spc="-35" dirty="0">
                <a:solidFill>
                  <a:srgbClr val="FF0000"/>
                </a:solidFill>
              </a:rPr>
              <a:t> </a:t>
            </a:r>
            <a:r>
              <a:rPr spc="-20" dirty="0">
                <a:solidFill>
                  <a:srgbClr val="FF0000"/>
                </a:solidFill>
              </a:rPr>
              <a:t>р</a:t>
            </a:r>
            <a:r>
              <a:rPr spc="-15" dirty="0">
                <a:solidFill>
                  <a:srgbClr val="FF0000"/>
                </a:solidFill>
              </a:rPr>
              <a:t>у</a:t>
            </a:r>
            <a:r>
              <a:rPr spc="-45" dirty="0">
                <a:solidFill>
                  <a:srgbClr val="FF0000"/>
                </a:solidFill>
              </a:rPr>
              <a:t>к</a:t>
            </a:r>
            <a:r>
              <a:rPr dirty="0">
                <a:solidFill>
                  <a:srgbClr val="FF0000"/>
                </a:solidFill>
              </a:rPr>
              <a:t>ов</a:t>
            </a:r>
            <a:r>
              <a:rPr spc="-70" dirty="0">
                <a:solidFill>
                  <a:srgbClr val="FF0000"/>
                </a:solidFill>
              </a:rPr>
              <a:t>о</a:t>
            </a:r>
            <a:r>
              <a:rPr spc="-30" dirty="0">
                <a:solidFill>
                  <a:srgbClr val="FF0000"/>
                </a:solidFill>
              </a:rPr>
              <a:t>д</a:t>
            </a:r>
            <a:r>
              <a:rPr dirty="0">
                <a:solidFill>
                  <a:srgbClr val="FF0000"/>
                </a:solidFill>
              </a:rPr>
              <a:t>с</a:t>
            </a:r>
            <a:r>
              <a:rPr spc="5" dirty="0">
                <a:solidFill>
                  <a:srgbClr val="FF0000"/>
                </a:solidFill>
              </a:rPr>
              <a:t>т</a:t>
            </a:r>
            <a:r>
              <a:rPr spc="-25" dirty="0">
                <a:solidFill>
                  <a:srgbClr val="FF0000"/>
                </a:solidFill>
              </a:rPr>
              <a:t>в</a:t>
            </a:r>
            <a:r>
              <a:rPr dirty="0">
                <a:solidFill>
                  <a:srgbClr val="FF0000"/>
                </a:solidFill>
              </a:rPr>
              <a:t>а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9494" rIns="0" bIns="0" rtlCol="0">
            <a:spAutoFit/>
          </a:bodyPr>
          <a:lstStyle/>
          <a:p>
            <a:pPr marL="400050">
              <a:lnSpc>
                <a:spcPct val="100000"/>
              </a:lnSpc>
            </a:pPr>
            <a:r>
              <a:rPr dirty="0"/>
              <a:t>Вы</a:t>
            </a:r>
            <a:r>
              <a:rPr spc="5" dirty="0"/>
              <a:t>пл</a:t>
            </a:r>
            <a:r>
              <a:rPr dirty="0"/>
              <a:t>а</a:t>
            </a:r>
            <a:r>
              <a:rPr spc="5" dirty="0"/>
              <a:t>т</a:t>
            </a:r>
            <a:r>
              <a:rPr dirty="0"/>
              <a:t>ы</a:t>
            </a:r>
            <a:r>
              <a:rPr spc="-65" dirty="0"/>
              <a:t> </a:t>
            </a:r>
            <a:r>
              <a:rPr dirty="0"/>
              <a:t>за кла</a:t>
            </a:r>
            <a:r>
              <a:rPr spc="-20" dirty="0"/>
              <a:t>с</a:t>
            </a:r>
            <a:r>
              <a:rPr dirty="0"/>
              <a:t>сное</a:t>
            </a:r>
            <a:r>
              <a:rPr spc="-10" dirty="0"/>
              <a:t> </a:t>
            </a:r>
            <a:r>
              <a:rPr spc="-25" dirty="0"/>
              <a:t>р</a:t>
            </a:r>
            <a:r>
              <a:rPr spc="-15" dirty="0"/>
              <a:t>у</a:t>
            </a:r>
            <a:r>
              <a:rPr spc="-50" dirty="0"/>
              <a:t>к</a:t>
            </a:r>
            <a:r>
              <a:rPr dirty="0"/>
              <a:t>ов</a:t>
            </a:r>
            <a:r>
              <a:rPr spc="-75" dirty="0"/>
              <a:t>о</a:t>
            </a:r>
            <a:r>
              <a:rPr spc="-30" dirty="0"/>
              <a:t>д</a:t>
            </a:r>
            <a:r>
              <a:rPr dirty="0"/>
              <a:t>с</a:t>
            </a:r>
            <a:r>
              <a:rPr spc="5" dirty="0"/>
              <a:t>т</a:t>
            </a:r>
            <a:r>
              <a:rPr dirty="0"/>
              <a:t>во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2087" y="1481328"/>
            <a:ext cx="11412220" cy="4302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Clr>
                <a:srgbClr val="2E5496"/>
              </a:buClr>
              <a:buFont typeface="Arial"/>
              <a:buChar char="•"/>
              <a:tabLst>
                <a:tab pos="241300" algn="l"/>
              </a:tabLst>
            </a:pP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З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spc="1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ч</a:t>
            </a:r>
            <a:r>
              <a:rPr sz="2400" spc="-6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400" spc="10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дств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ф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де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ра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ль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н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60" dirty="0">
                <a:solidFill>
                  <a:srgbClr val="2E5496"/>
                </a:solidFill>
                <a:latin typeface="Arial"/>
                <a:cs typeface="Arial"/>
              </a:rPr>
              <a:t>г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б</a:t>
            </a:r>
            <a:r>
              <a:rPr sz="2400" spc="-55" dirty="0">
                <a:solidFill>
                  <a:srgbClr val="2E5496"/>
                </a:solidFill>
                <a:latin typeface="Arial"/>
                <a:cs typeface="Arial"/>
              </a:rPr>
              <a:t>ю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дж</a:t>
            </a:r>
            <a:r>
              <a:rPr sz="2400" spc="-6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чи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spc="-6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я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м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-55" dirty="0">
                <a:solidFill>
                  <a:srgbClr val="2E5496"/>
                </a:solidFill>
                <a:latin typeface="Arial"/>
                <a:cs typeface="Arial"/>
              </a:rPr>
              <a:t>б</a:t>
            </a:r>
            <a:r>
              <a:rPr sz="2400" spc="-95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spc="-30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spc="6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выпл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чи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ть</a:t>
            </a:r>
            <a:endParaRPr sz="24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285"/>
              </a:spcBef>
            </a:pP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ж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м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я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ч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н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3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500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0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б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>
              <a:lnSpc>
                <a:spcPts val="1100"/>
              </a:lnSpc>
              <a:spcBef>
                <a:spcPts val="99"/>
              </a:spcBef>
            </a:pPr>
            <a:endParaRPr sz="1100"/>
          </a:p>
          <a:p>
            <a:pPr marL="241300" marR="6350" indent="-228600">
              <a:lnSpc>
                <a:spcPct val="110100"/>
              </a:lnSpc>
              <a:buClr>
                <a:srgbClr val="2E5496"/>
              </a:buClr>
              <a:buFont typeface="Arial"/>
              <a:buChar char="•"/>
              <a:tabLst>
                <a:tab pos="241300" algn="l"/>
              </a:tabLst>
            </a:pP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п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spc="-60" dirty="0">
                <a:solidFill>
                  <a:srgbClr val="2E5496"/>
                </a:solidFill>
                <a:latin typeface="Arial"/>
                <a:cs typeface="Arial"/>
              </a:rPr>
              <a:t>г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г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я</a:t>
            </a:r>
            <a:r>
              <a:rPr sz="2400" spc="-55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я</a:t>
            </a:r>
            <a:r>
              <a:rPr sz="2400" spc="-7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ся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ссным 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30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spc="-6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м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в д</a:t>
            </a:r>
            <a:r>
              <a:rPr sz="2400" spc="-60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х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 к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сс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х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,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 е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м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-55" dirty="0">
                <a:solidFill>
                  <a:srgbClr val="2E5496"/>
                </a:solidFill>
                <a:latin typeface="Arial"/>
                <a:cs typeface="Arial"/>
              </a:rPr>
              <a:t>б</a:t>
            </a:r>
            <a:r>
              <a:rPr sz="2400" spc="-100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т н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чис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ять д</a:t>
            </a:r>
            <a:r>
              <a:rPr sz="2400" spc="-35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вып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ты</a:t>
            </a:r>
            <a:r>
              <a:rPr sz="2400" spc="2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—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1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0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00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0 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б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.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ж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м</a:t>
            </a:r>
            <a:r>
              <a:rPr sz="2400" spc="1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ся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ч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но.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Э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м</a:t>
            </a:r>
            <a:r>
              <a:rPr sz="2400" spc="10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сим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ь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н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я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400" spc="-50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м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ма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, на </a:t>
            </a:r>
            <a:r>
              <a:rPr sz="2400" spc="30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ю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м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ж</a:t>
            </a:r>
            <a:r>
              <a:rPr sz="2400" spc="-6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spc="-6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рас</a:t>
            </a:r>
            <a:r>
              <a:rPr sz="2400" spc="-3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читы</a:t>
            </a:r>
            <a:r>
              <a:rPr sz="2400" spc="-30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ть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чи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spc="-6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ь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C00000"/>
                </a:solidFill>
                <a:latin typeface="Arial"/>
                <a:cs typeface="Arial"/>
              </a:rPr>
              <a:t>(</a:t>
            </a:r>
            <a:r>
              <a:rPr sz="2400" dirty="0">
                <a:solidFill>
                  <a:srgbClr val="C00000"/>
                </a:solidFill>
                <a:latin typeface="Arial"/>
                <a:cs typeface="Arial"/>
              </a:rPr>
              <a:t>п. </a:t>
            </a:r>
            <a:r>
              <a:rPr sz="2400" spc="-160" dirty="0">
                <a:solidFill>
                  <a:srgbClr val="C00000"/>
                </a:solidFill>
                <a:latin typeface="Arial"/>
                <a:cs typeface="Arial"/>
              </a:rPr>
              <a:t>1</a:t>
            </a:r>
            <a:r>
              <a:rPr sz="2400" dirty="0">
                <a:solidFill>
                  <a:srgbClr val="C00000"/>
                </a:solidFill>
                <a:latin typeface="Arial"/>
                <a:cs typeface="Arial"/>
              </a:rPr>
              <a:t>1</a:t>
            </a:r>
            <a:r>
              <a:rPr sz="2400" spc="-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C00000"/>
                </a:solidFill>
                <a:latin typeface="Arial"/>
                <a:cs typeface="Arial"/>
              </a:rPr>
              <a:t>П</a:t>
            </a:r>
            <a:r>
              <a:rPr sz="2400" spc="5" dirty="0">
                <a:solidFill>
                  <a:srgbClr val="C00000"/>
                </a:solidFill>
                <a:latin typeface="Arial"/>
                <a:cs typeface="Arial"/>
              </a:rPr>
              <a:t>р</a:t>
            </a:r>
            <a:r>
              <a:rPr sz="2400" dirty="0">
                <a:solidFill>
                  <a:srgbClr val="C00000"/>
                </a:solidFill>
                <a:latin typeface="Arial"/>
                <a:cs typeface="Arial"/>
              </a:rPr>
              <a:t>ави</a:t>
            </a:r>
            <a:r>
              <a:rPr sz="2400" spc="-15" dirty="0">
                <a:solidFill>
                  <a:srgbClr val="C00000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C00000"/>
                </a:solidFill>
                <a:latin typeface="Arial"/>
                <a:cs typeface="Arial"/>
              </a:rPr>
              <a:t>,</a:t>
            </a:r>
            <a:r>
              <a:rPr sz="2400" spc="-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C00000"/>
                </a:solidFill>
                <a:latin typeface="Arial"/>
                <a:cs typeface="Arial"/>
              </a:rPr>
              <a:t>у</a:t>
            </a:r>
            <a:r>
              <a:rPr sz="2400" dirty="0">
                <a:solidFill>
                  <a:srgbClr val="C00000"/>
                </a:solidFill>
                <a:latin typeface="Arial"/>
                <a:cs typeface="Arial"/>
              </a:rPr>
              <a:t>тв.</a:t>
            </a:r>
            <a:r>
              <a:rPr sz="2400" spc="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C00000"/>
                </a:solidFill>
                <a:latin typeface="Arial"/>
                <a:cs typeface="Arial"/>
              </a:rPr>
              <a:t>пос</a:t>
            </a:r>
            <a:r>
              <a:rPr sz="2400" spc="-20" dirty="0">
                <a:solidFill>
                  <a:srgbClr val="C00000"/>
                </a:solidFill>
                <a:latin typeface="Arial"/>
                <a:cs typeface="Arial"/>
              </a:rPr>
              <a:t>т</a:t>
            </a:r>
            <a:r>
              <a:rPr sz="2400" dirty="0">
                <a:solidFill>
                  <a:srgbClr val="C00000"/>
                </a:solidFill>
                <a:latin typeface="Arial"/>
                <a:cs typeface="Arial"/>
              </a:rPr>
              <a:t>ано</a:t>
            </a:r>
            <a:r>
              <a:rPr sz="2400" spc="-55" dirty="0">
                <a:solidFill>
                  <a:srgbClr val="C00000"/>
                </a:solidFill>
                <a:latin typeface="Arial"/>
                <a:cs typeface="Arial"/>
              </a:rPr>
              <a:t>в</a:t>
            </a:r>
            <a:r>
              <a:rPr sz="2400" spc="-10" dirty="0">
                <a:solidFill>
                  <a:srgbClr val="C00000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C00000"/>
                </a:solidFill>
                <a:latin typeface="Arial"/>
                <a:cs typeface="Arial"/>
              </a:rPr>
              <a:t>ением П</a:t>
            </a:r>
            <a:r>
              <a:rPr sz="2400" spc="5" dirty="0">
                <a:solidFill>
                  <a:srgbClr val="C00000"/>
                </a:solidFill>
                <a:latin typeface="Arial"/>
                <a:cs typeface="Arial"/>
              </a:rPr>
              <a:t>ра</a:t>
            </a:r>
            <a:r>
              <a:rPr sz="2400" dirty="0">
                <a:solidFill>
                  <a:srgbClr val="C00000"/>
                </a:solidFill>
                <a:latin typeface="Arial"/>
                <a:cs typeface="Arial"/>
              </a:rPr>
              <a:t>ви</a:t>
            </a:r>
            <a:r>
              <a:rPr sz="2400" spc="-20" dirty="0">
                <a:solidFill>
                  <a:srgbClr val="C00000"/>
                </a:solidFill>
                <a:latin typeface="Arial"/>
                <a:cs typeface="Arial"/>
              </a:rPr>
              <a:t>т</a:t>
            </a:r>
            <a:r>
              <a:rPr sz="2400" spc="-65" dirty="0">
                <a:solidFill>
                  <a:srgbClr val="C00000"/>
                </a:solidFill>
                <a:latin typeface="Arial"/>
                <a:cs typeface="Arial"/>
              </a:rPr>
              <a:t>е</a:t>
            </a:r>
            <a:r>
              <a:rPr sz="2400" spc="-10" dirty="0">
                <a:solidFill>
                  <a:srgbClr val="C00000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C00000"/>
                </a:solidFill>
                <a:latin typeface="Arial"/>
                <a:cs typeface="Arial"/>
              </a:rPr>
              <a:t>ьст</a:t>
            </a:r>
            <a:r>
              <a:rPr sz="2400" spc="-25" dirty="0">
                <a:solidFill>
                  <a:srgbClr val="C00000"/>
                </a:solidFill>
                <a:latin typeface="Arial"/>
                <a:cs typeface="Arial"/>
              </a:rPr>
              <a:t>в</a:t>
            </a:r>
            <a:r>
              <a:rPr sz="2400" dirty="0">
                <a:solidFill>
                  <a:srgbClr val="C00000"/>
                </a:solidFill>
                <a:latin typeface="Arial"/>
                <a:cs typeface="Arial"/>
              </a:rPr>
              <a:t>а</a:t>
            </a:r>
            <a:r>
              <a:rPr sz="2400" spc="-40" dirty="0">
                <a:solidFill>
                  <a:srgbClr val="C00000"/>
                </a:solidFill>
                <a:latin typeface="Arial"/>
                <a:cs typeface="Arial"/>
              </a:rPr>
              <a:t> о</a:t>
            </a:r>
            <a:r>
              <a:rPr sz="2400" dirty="0">
                <a:solidFill>
                  <a:srgbClr val="C00000"/>
                </a:solidFill>
                <a:latin typeface="Arial"/>
                <a:cs typeface="Arial"/>
              </a:rPr>
              <a:t>т</a:t>
            </a:r>
            <a:r>
              <a:rPr sz="2400" spc="-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srgbClr val="C00000"/>
                </a:solidFill>
                <a:latin typeface="Arial"/>
                <a:cs typeface="Arial"/>
              </a:rPr>
              <a:t>04</a:t>
            </a:r>
            <a:r>
              <a:rPr sz="2400" dirty="0">
                <a:solidFill>
                  <a:srgbClr val="C00000"/>
                </a:solidFill>
                <a:latin typeface="Arial"/>
                <a:cs typeface="Arial"/>
              </a:rPr>
              <a:t>.</a:t>
            </a:r>
            <a:r>
              <a:rPr sz="2400" spc="10" dirty="0">
                <a:solidFill>
                  <a:srgbClr val="C00000"/>
                </a:solidFill>
                <a:latin typeface="Arial"/>
                <a:cs typeface="Arial"/>
              </a:rPr>
              <a:t>0</a:t>
            </a:r>
            <a:r>
              <a:rPr sz="2400" spc="5" dirty="0">
                <a:solidFill>
                  <a:srgbClr val="C00000"/>
                </a:solidFill>
                <a:latin typeface="Arial"/>
                <a:cs typeface="Arial"/>
              </a:rPr>
              <a:t>4</a:t>
            </a:r>
            <a:r>
              <a:rPr sz="2400" dirty="0">
                <a:solidFill>
                  <a:srgbClr val="C00000"/>
                </a:solidFill>
                <a:latin typeface="Arial"/>
                <a:cs typeface="Arial"/>
              </a:rPr>
              <a:t>.</a:t>
            </a:r>
            <a:r>
              <a:rPr sz="2400" spc="10" dirty="0">
                <a:solidFill>
                  <a:srgbClr val="C00000"/>
                </a:solidFill>
                <a:latin typeface="Arial"/>
                <a:cs typeface="Arial"/>
              </a:rPr>
              <a:t>2</a:t>
            </a:r>
            <a:r>
              <a:rPr sz="2400" spc="5" dirty="0">
                <a:solidFill>
                  <a:srgbClr val="C00000"/>
                </a:solidFill>
                <a:latin typeface="Arial"/>
                <a:cs typeface="Arial"/>
              </a:rPr>
              <a:t>02</a:t>
            </a:r>
            <a:r>
              <a:rPr sz="2400" dirty="0">
                <a:solidFill>
                  <a:srgbClr val="C00000"/>
                </a:solidFill>
                <a:latin typeface="Arial"/>
                <a:cs typeface="Arial"/>
              </a:rPr>
              <a:t>0</a:t>
            </a:r>
            <a:r>
              <a:rPr sz="2400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C00000"/>
                </a:solidFill>
                <a:latin typeface="Arial"/>
                <a:cs typeface="Arial"/>
              </a:rPr>
              <a:t>№</a:t>
            </a:r>
            <a:r>
              <a:rPr sz="2400" spc="-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srgbClr val="C00000"/>
                </a:solidFill>
                <a:latin typeface="Arial"/>
                <a:cs typeface="Arial"/>
              </a:rPr>
              <a:t>448</a:t>
            </a:r>
            <a:r>
              <a:rPr sz="2400" spc="-10" dirty="0">
                <a:solidFill>
                  <a:srgbClr val="C00000"/>
                </a:solidFill>
                <a:latin typeface="Arial"/>
                <a:cs typeface="Arial"/>
              </a:rPr>
              <a:t>)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.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-17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ь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п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да</a:t>
            </a:r>
            <a:r>
              <a:rPr sz="2400" spc="-60" dirty="0">
                <a:solidFill>
                  <a:srgbClr val="2E5496"/>
                </a:solidFill>
                <a:latin typeface="Arial"/>
                <a:cs typeface="Arial"/>
              </a:rPr>
              <a:t>г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г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ич</a:t>
            </a:r>
            <a:r>
              <a:rPr sz="2400" spc="1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ие</a:t>
            </a:r>
            <a:r>
              <a:rPr sz="2400" spc="-3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ра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б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тн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ки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м</a:t>
            </a:r>
            <a:r>
              <a:rPr sz="2400" spc="1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г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т 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б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ть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асс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н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ое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30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ст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вы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пл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ой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знагр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ж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ения</a:t>
            </a:r>
            <a:r>
              <a:rPr sz="2400" spc="-3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не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б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ее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чем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spc="-55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х 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сс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х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.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400" spc="-55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м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м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ы </a:t>
            </a:r>
            <a:r>
              <a:rPr sz="2400" spc="-60" dirty="0">
                <a:solidFill>
                  <a:srgbClr val="2E5496"/>
                </a:solidFill>
                <a:latin typeface="Arial"/>
                <a:cs typeface="Arial"/>
              </a:rPr>
              <a:t>б</a:t>
            </a:r>
            <a:r>
              <a:rPr sz="2400" spc="-100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spc="5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пр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50" dirty="0">
                <a:solidFill>
                  <a:srgbClr val="2E5496"/>
                </a:solidFill>
                <a:latin typeface="Arial"/>
                <a:cs typeface="Arial"/>
              </a:rPr>
              <a:t>х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ить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по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п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з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spc="-6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spc="-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070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2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«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Об</a:t>
            </a:r>
            <a:r>
              <a:rPr sz="2400" spc="-30" dirty="0">
                <a:solidFill>
                  <a:srgbClr val="2E5496"/>
                </a:solidFill>
                <a:latin typeface="Arial"/>
                <a:cs typeface="Arial"/>
              </a:rPr>
              <a:t>щ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б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з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30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ни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».</a:t>
            </a:r>
            <a:endParaRPr sz="2400">
              <a:latin typeface="Arial"/>
              <a:cs typeface="Arial"/>
            </a:endParaRPr>
          </a:p>
          <a:p>
            <a:pPr>
              <a:lnSpc>
                <a:spcPts val="1400"/>
              </a:lnSpc>
              <a:spcBef>
                <a:spcPts val="89"/>
              </a:spcBef>
              <a:buClr>
                <a:srgbClr val="2E5496"/>
              </a:buClr>
              <a:buFont typeface="Arial"/>
              <a:buChar char="•"/>
            </a:pPr>
            <a:endParaRPr sz="1400"/>
          </a:p>
          <a:p>
            <a:pPr marL="241300" indent="-228600">
              <a:lnSpc>
                <a:spcPct val="100000"/>
              </a:lnSpc>
              <a:buClr>
                <a:srgbClr val="2E5496"/>
              </a:buClr>
              <a:buFont typeface="Arial"/>
              <a:buChar char="•"/>
              <a:tabLst>
                <a:tab pos="241300" algn="l"/>
              </a:tabLst>
            </a:pP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п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за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ссное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30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ст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2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–</a:t>
            </a:r>
            <a:r>
              <a:rPr sz="2400" spc="1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2E5496"/>
                </a:solidFill>
                <a:latin typeface="Arial"/>
                <a:cs typeface="Arial"/>
              </a:rPr>
              <a:t>э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вып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мп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нсаци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н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н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60" dirty="0">
                <a:solidFill>
                  <a:srgbClr val="2E5496"/>
                </a:solidFill>
                <a:latin typeface="Arial"/>
                <a:cs typeface="Arial"/>
              </a:rPr>
              <a:t>г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2E5496"/>
                </a:solidFill>
                <a:latin typeface="Arial"/>
                <a:cs typeface="Arial"/>
              </a:rPr>
              <a:t>х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ара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ер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endParaRPr sz="24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285"/>
              </a:spcBef>
            </a:pP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за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ра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б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в </a:t>
            </a:r>
            <a:r>
              <a:rPr sz="2400" spc="-50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400" spc="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ови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я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х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,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 к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орые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spc="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он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я</a:t>
            </a:r>
            <a:r>
              <a:rPr sz="2400" spc="-55" dirty="0">
                <a:solidFill>
                  <a:srgbClr val="2E5496"/>
                </a:solidFill>
                <a:latin typeface="Arial"/>
                <a:cs typeface="Arial"/>
              </a:rPr>
              <a:t>ю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ся</a:t>
            </a:r>
            <a:r>
              <a:rPr sz="2400" spc="-3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но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м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ь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н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ых</a:t>
            </a:r>
            <a:r>
              <a:rPr sz="2400" spc="4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C00000"/>
                </a:solidFill>
                <a:latin typeface="Arial"/>
                <a:cs typeface="Arial"/>
              </a:rPr>
              <a:t>(</a:t>
            </a:r>
            <a:r>
              <a:rPr sz="2400" dirty="0">
                <a:solidFill>
                  <a:srgbClr val="C00000"/>
                </a:solidFill>
                <a:latin typeface="Arial"/>
                <a:cs typeface="Arial"/>
              </a:rPr>
              <a:t>с</a:t>
            </a:r>
            <a:r>
              <a:rPr sz="2400" spc="-265" dirty="0">
                <a:solidFill>
                  <a:srgbClr val="C00000"/>
                </a:solidFill>
                <a:latin typeface="Arial"/>
                <a:cs typeface="Arial"/>
              </a:rPr>
              <a:t>т</a:t>
            </a:r>
            <a:r>
              <a:rPr sz="2400" dirty="0">
                <a:solidFill>
                  <a:srgbClr val="C00000"/>
                </a:solidFill>
                <a:latin typeface="Arial"/>
                <a:cs typeface="Arial"/>
              </a:rPr>
              <a:t>.</a:t>
            </a:r>
            <a:r>
              <a:rPr sz="2400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spc="10" dirty="0">
                <a:solidFill>
                  <a:srgbClr val="C00000"/>
                </a:solidFill>
                <a:latin typeface="Arial"/>
                <a:cs typeface="Arial"/>
              </a:rPr>
              <a:t>14</a:t>
            </a:r>
            <a:r>
              <a:rPr sz="2400" dirty="0">
                <a:solidFill>
                  <a:srgbClr val="C00000"/>
                </a:solidFill>
                <a:latin typeface="Arial"/>
                <a:cs typeface="Arial"/>
              </a:rPr>
              <a:t>9</a:t>
            </a:r>
            <a:r>
              <a:rPr sz="2400" spc="-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spc="15" dirty="0">
                <a:solidFill>
                  <a:srgbClr val="C00000"/>
                </a:solidFill>
                <a:latin typeface="Arial"/>
                <a:cs typeface="Arial"/>
              </a:rPr>
              <a:t>Т</a:t>
            </a:r>
            <a:r>
              <a:rPr sz="2400" spc="-10" dirty="0">
                <a:solidFill>
                  <a:srgbClr val="C00000"/>
                </a:solidFill>
                <a:latin typeface="Arial"/>
                <a:cs typeface="Arial"/>
              </a:rPr>
              <a:t>К</a:t>
            </a:r>
            <a:r>
              <a:rPr sz="2400" spc="-5" dirty="0">
                <a:solidFill>
                  <a:srgbClr val="C00000"/>
                </a:solidFill>
                <a:latin typeface="Arial"/>
                <a:cs typeface="Arial"/>
              </a:rPr>
              <a:t>)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244221"/>
            <a:ext cx="11734800" cy="1592743"/>
          </a:xfrm>
          <a:prstGeom prst="rect">
            <a:avLst/>
          </a:prstGeom>
        </p:spPr>
        <p:txBody>
          <a:bodyPr vert="horz" wrap="square" lIns="0" tIns="297179" rIns="0" bIns="0" rtlCol="0">
            <a:spAutoFit/>
          </a:bodyPr>
          <a:lstStyle/>
          <a:p>
            <a:pPr marL="400050" algn="ctr">
              <a:lnSpc>
                <a:spcPct val="100000"/>
              </a:lnSpc>
            </a:pPr>
            <a:r>
              <a:rPr dirty="0" smtClean="0">
                <a:solidFill>
                  <a:srgbClr val="FF0000"/>
                </a:solidFill>
              </a:rPr>
              <a:t>П</a:t>
            </a:r>
            <a:r>
              <a:rPr lang="ru-RU" dirty="0" err="1" smtClean="0">
                <a:solidFill>
                  <a:srgbClr val="FF0000"/>
                </a:solidFill>
              </a:rPr>
              <a:t>римерное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п</a:t>
            </a:r>
            <a:r>
              <a:rPr spc="-45" dirty="0" err="1" smtClean="0">
                <a:solidFill>
                  <a:srgbClr val="FF0000"/>
                </a:solidFill>
              </a:rPr>
              <a:t>о</a:t>
            </a:r>
            <a:r>
              <a:rPr spc="5" dirty="0" err="1" smtClean="0">
                <a:solidFill>
                  <a:srgbClr val="FF0000"/>
                </a:solidFill>
              </a:rPr>
              <a:t>л</a:t>
            </a:r>
            <a:r>
              <a:rPr spc="-50" dirty="0" err="1" smtClean="0">
                <a:solidFill>
                  <a:srgbClr val="FF0000"/>
                </a:solidFill>
              </a:rPr>
              <a:t>о</a:t>
            </a:r>
            <a:r>
              <a:rPr spc="-60" dirty="0" err="1" smtClean="0">
                <a:solidFill>
                  <a:srgbClr val="FF0000"/>
                </a:solidFill>
              </a:rPr>
              <a:t>ж</a:t>
            </a:r>
            <a:r>
              <a:rPr dirty="0" err="1" smtClean="0">
                <a:solidFill>
                  <a:srgbClr val="FF0000"/>
                </a:solidFill>
              </a:rPr>
              <a:t>ение</a:t>
            </a:r>
            <a:r>
              <a:rPr spc="-50" dirty="0" smtClean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о</a:t>
            </a:r>
            <a:r>
              <a:rPr spc="-10"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к</a:t>
            </a:r>
            <a:r>
              <a:rPr spc="5" dirty="0" err="1">
                <a:solidFill>
                  <a:srgbClr val="FF0000"/>
                </a:solidFill>
              </a:rPr>
              <a:t>л</a:t>
            </a:r>
            <a:r>
              <a:rPr dirty="0" err="1">
                <a:solidFill>
                  <a:srgbClr val="FF0000"/>
                </a:solidFill>
              </a:rPr>
              <a:t>а</a:t>
            </a:r>
            <a:r>
              <a:rPr spc="-20" dirty="0" err="1">
                <a:solidFill>
                  <a:srgbClr val="FF0000"/>
                </a:solidFill>
              </a:rPr>
              <a:t>с</a:t>
            </a:r>
            <a:r>
              <a:rPr dirty="0" err="1">
                <a:solidFill>
                  <a:srgbClr val="FF0000"/>
                </a:solidFill>
              </a:rPr>
              <a:t>сном</a:t>
            </a:r>
            <a:r>
              <a:rPr spc="-15" dirty="0">
                <a:solidFill>
                  <a:srgbClr val="FF0000"/>
                </a:solidFill>
              </a:rPr>
              <a:t> </a:t>
            </a:r>
            <a:r>
              <a:rPr spc="-25" dirty="0" err="1" smtClean="0">
                <a:solidFill>
                  <a:srgbClr val="FF0000"/>
                </a:solidFill>
              </a:rPr>
              <a:t>р</a:t>
            </a:r>
            <a:r>
              <a:rPr spc="-15" dirty="0" err="1" smtClean="0">
                <a:solidFill>
                  <a:srgbClr val="FF0000"/>
                </a:solidFill>
              </a:rPr>
              <a:t>у</a:t>
            </a:r>
            <a:r>
              <a:rPr spc="-50" dirty="0" err="1" smtClean="0">
                <a:solidFill>
                  <a:srgbClr val="FF0000"/>
                </a:solidFill>
              </a:rPr>
              <a:t>к</a:t>
            </a:r>
            <a:r>
              <a:rPr dirty="0" err="1" smtClean="0">
                <a:solidFill>
                  <a:srgbClr val="FF0000"/>
                </a:solidFill>
              </a:rPr>
              <a:t>ов</a:t>
            </a:r>
            <a:r>
              <a:rPr spc="-75" dirty="0" err="1" smtClean="0">
                <a:solidFill>
                  <a:srgbClr val="FF0000"/>
                </a:solidFill>
              </a:rPr>
              <a:t>о</a:t>
            </a:r>
            <a:r>
              <a:rPr dirty="0" err="1" smtClean="0">
                <a:solidFill>
                  <a:srgbClr val="FF0000"/>
                </a:solidFill>
              </a:rPr>
              <a:t>д</a:t>
            </a:r>
            <a:r>
              <a:rPr lang="ru-RU" dirty="0" err="1" smtClean="0">
                <a:solidFill>
                  <a:srgbClr val="FF0000"/>
                </a:solidFill>
              </a:rPr>
              <a:t>стве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в общеобразовательной организации 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(приказ Департамента образования области от 17.08.2020 № 1108)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4800" y="2057400"/>
            <a:ext cx="11430001" cy="430887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buClr>
                <a:srgbClr val="1F3863"/>
              </a:buClr>
              <a:buFont typeface="Arial"/>
              <a:buAutoNum type="arabicPeriod"/>
              <a:tabLst>
                <a:tab pos="350520" algn="l"/>
              </a:tabLst>
            </a:pPr>
            <a:r>
              <a:rPr sz="2800" i="1" dirty="0" err="1" smtClean="0">
                <a:solidFill>
                  <a:srgbClr val="0070C0"/>
                </a:solidFill>
                <a:latin typeface="Arial"/>
                <a:cs typeface="Arial"/>
              </a:rPr>
              <a:t>Об</a:t>
            </a:r>
            <a:r>
              <a:rPr sz="2800" i="1" spc="-15" dirty="0" err="1" smtClean="0">
                <a:solidFill>
                  <a:srgbClr val="0070C0"/>
                </a:solidFill>
                <a:latin typeface="Arial"/>
                <a:cs typeface="Arial"/>
              </a:rPr>
              <a:t>щ</a:t>
            </a:r>
            <a:r>
              <a:rPr sz="2800" i="1" dirty="0" err="1" smtClean="0">
                <a:solidFill>
                  <a:srgbClr val="0070C0"/>
                </a:solidFill>
                <a:latin typeface="Arial"/>
                <a:cs typeface="Arial"/>
              </a:rPr>
              <a:t>ие</a:t>
            </a:r>
            <a:r>
              <a:rPr sz="2800" i="1" spc="-15" dirty="0" smtClean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800" i="1" dirty="0" err="1" smtClean="0">
                <a:solidFill>
                  <a:srgbClr val="0070C0"/>
                </a:solidFill>
                <a:latin typeface="Arial"/>
                <a:cs typeface="Arial"/>
              </a:rPr>
              <a:t>п</a:t>
            </a:r>
            <a:r>
              <a:rPr sz="2800" i="1" spc="-50" dirty="0" err="1" smtClean="0">
                <a:solidFill>
                  <a:srgbClr val="0070C0"/>
                </a:solidFill>
                <a:latin typeface="Arial"/>
                <a:cs typeface="Arial"/>
              </a:rPr>
              <a:t>о</a:t>
            </a:r>
            <a:r>
              <a:rPr sz="2800" i="1" spc="10" dirty="0" err="1" smtClean="0">
                <a:solidFill>
                  <a:srgbClr val="0070C0"/>
                </a:solidFill>
                <a:latin typeface="Arial"/>
                <a:cs typeface="Arial"/>
              </a:rPr>
              <a:t>л</a:t>
            </a:r>
            <a:r>
              <a:rPr sz="2800" i="1" spc="-20" dirty="0" err="1" smtClean="0">
                <a:solidFill>
                  <a:srgbClr val="0070C0"/>
                </a:solidFill>
                <a:latin typeface="Arial"/>
                <a:cs typeface="Arial"/>
              </a:rPr>
              <a:t>о</a:t>
            </a:r>
            <a:r>
              <a:rPr sz="2800" i="1" dirty="0" err="1" smtClean="0">
                <a:solidFill>
                  <a:srgbClr val="0070C0"/>
                </a:solidFill>
                <a:latin typeface="Arial"/>
                <a:cs typeface="Arial"/>
              </a:rPr>
              <a:t>ж</a:t>
            </a:r>
            <a:r>
              <a:rPr sz="2800" i="1" spc="5" dirty="0" err="1" smtClean="0">
                <a:solidFill>
                  <a:srgbClr val="0070C0"/>
                </a:solidFill>
                <a:latin typeface="Arial"/>
                <a:cs typeface="Arial"/>
              </a:rPr>
              <a:t>е</a:t>
            </a:r>
            <a:r>
              <a:rPr sz="2800" i="1" dirty="0" err="1" smtClean="0">
                <a:solidFill>
                  <a:srgbClr val="0070C0"/>
                </a:solidFill>
                <a:latin typeface="Arial"/>
                <a:cs typeface="Arial"/>
              </a:rPr>
              <a:t>ния</a:t>
            </a:r>
            <a:endParaRPr lang="ru-RU" sz="2800" i="1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2700" marR="1263650">
              <a:buClr>
                <a:srgbClr val="1F3863"/>
              </a:buClr>
              <a:buFont typeface="Arial"/>
              <a:buAutoNum type="arabicPeriod"/>
              <a:tabLst>
                <a:tab pos="350520" algn="l"/>
              </a:tabLst>
            </a:pPr>
            <a:r>
              <a:rPr sz="2800" i="1" dirty="0" err="1" smtClean="0">
                <a:solidFill>
                  <a:srgbClr val="0070C0"/>
                </a:solidFill>
                <a:latin typeface="Arial"/>
                <a:cs typeface="Arial"/>
              </a:rPr>
              <a:t>Ц</a:t>
            </a:r>
            <a:r>
              <a:rPr sz="2800" i="1" spc="-65" dirty="0" err="1" smtClean="0">
                <a:solidFill>
                  <a:srgbClr val="0070C0"/>
                </a:solidFill>
                <a:latin typeface="Arial"/>
                <a:cs typeface="Arial"/>
              </a:rPr>
              <a:t>е</a:t>
            </a:r>
            <a:r>
              <a:rPr sz="2800" i="1" spc="-10" dirty="0" err="1" smtClean="0">
                <a:solidFill>
                  <a:srgbClr val="0070C0"/>
                </a:solidFill>
                <a:latin typeface="Arial"/>
                <a:cs typeface="Arial"/>
              </a:rPr>
              <a:t>л</a:t>
            </a:r>
            <a:r>
              <a:rPr sz="2800" i="1" dirty="0" err="1" smtClean="0">
                <a:solidFill>
                  <a:srgbClr val="0070C0"/>
                </a:solidFill>
                <a:latin typeface="Arial"/>
                <a:cs typeface="Arial"/>
              </a:rPr>
              <a:t>и</a:t>
            </a:r>
            <a:r>
              <a:rPr sz="2800" i="1" dirty="0">
                <a:solidFill>
                  <a:srgbClr val="0070C0"/>
                </a:solidFill>
                <a:latin typeface="Arial"/>
                <a:cs typeface="Arial"/>
              </a:rPr>
              <a:t>,</a:t>
            </a:r>
            <a:r>
              <a:rPr sz="2800" i="1" spc="-1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800" i="1" dirty="0" err="1" smtClean="0">
                <a:solidFill>
                  <a:srgbClr val="0070C0"/>
                </a:solidFill>
                <a:latin typeface="Arial"/>
                <a:cs typeface="Arial"/>
              </a:rPr>
              <a:t>прин</a:t>
            </a:r>
            <a:r>
              <a:rPr sz="2800" i="1" spc="-15" dirty="0" err="1" smtClean="0">
                <a:solidFill>
                  <a:srgbClr val="0070C0"/>
                </a:solidFill>
                <a:latin typeface="Arial"/>
                <a:cs typeface="Arial"/>
              </a:rPr>
              <a:t>ц</a:t>
            </a:r>
            <a:r>
              <a:rPr sz="2800" i="1" dirty="0" err="1" smtClean="0">
                <a:solidFill>
                  <a:srgbClr val="0070C0"/>
                </a:solidFill>
                <a:latin typeface="Arial"/>
                <a:cs typeface="Arial"/>
              </a:rPr>
              <a:t>ипы</a:t>
            </a:r>
            <a:r>
              <a:rPr lang="ru-RU" sz="2800" i="1" dirty="0" smtClean="0">
                <a:solidFill>
                  <a:srgbClr val="0070C0"/>
                </a:solidFill>
                <a:latin typeface="Arial"/>
                <a:cs typeface="Arial"/>
              </a:rPr>
              <a:t> и</a:t>
            </a:r>
            <a:r>
              <a:rPr sz="2800" i="1" dirty="0" smtClean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ru-RU" sz="2800" i="1" dirty="0" smtClean="0">
                <a:solidFill>
                  <a:srgbClr val="0070C0"/>
                </a:solidFill>
                <a:latin typeface="Arial"/>
                <a:cs typeface="Arial"/>
              </a:rPr>
              <a:t>з</a:t>
            </a:r>
            <a:r>
              <a:rPr lang="ru-RU" sz="2800" i="1" spc="10" dirty="0" smtClean="0">
                <a:solidFill>
                  <a:srgbClr val="0070C0"/>
                </a:solidFill>
                <a:latin typeface="Arial"/>
                <a:cs typeface="Arial"/>
              </a:rPr>
              <a:t>а</a:t>
            </a:r>
            <a:r>
              <a:rPr lang="ru-RU" sz="2800" i="1" spc="-10" dirty="0" smtClean="0">
                <a:solidFill>
                  <a:srgbClr val="0070C0"/>
                </a:solidFill>
                <a:latin typeface="Arial"/>
                <a:cs typeface="Arial"/>
              </a:rPr>
              <a:t>д</a:t>
            </a:r>
            <a:r>
              <a:rPr lang="ru-RU" sz="2800" i="1" spc="-40" dirty="0" smtClean="0">
                <a:solidFill>
                  <a:srgbClr val="0070C0"/>
                </a:solidFill>
                <a:latin typeface="Arial"/>
                <a:cs typeface="Arial"/>
              </a:rPr>
              <a:t>а</a:t>
            </a:r>
            <a:r>
              <a:rPr lang="ru-RU" sz="2800" i="1" dirty="0" smtClean="0">
                <a:solidFill>
                  <a:srgbClr val="0070C0"/>
                </a:solidFill>
                <a:latin typeface="Arial"/>
                <a:cs typeface="Arial"/>
              </a:rPr>
              <a:t>чи</a:t>
            </a:r>
            <a:r>
              <a:rPr sz="2800" i="1" spc="20" dirty="0" smtClean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800" i="1" spc="-10" dirty="0" err="1">
                <a:solidFill>
                  <a:srgbClr val="0070C0"/>
                </a:solidFill>
                <a:latin typeface="Arial"/>
                <a:cs typeface="Arial"/>
              </a:rPr>
              <a:t>д</a:t>
            </a:r>
            <a:r>
              <a:rPr sz="2800" i="1" spc="5" dirty="0" err="1">
                <a:solidFill>
                  <a:srgbClr val="0070C0"/>
                </a:solidFill>
                <a:latin typeface="Arial"/>
                <a:cs typeface="Arial"/>
              </a:rPr>
              <a:t>е</a:t>
            </a:r>
            <a:r>
              <a:rPr sz="2800" i="1" dirty="0" err="1">
                <a:solidFill>
                  <a:srgbClr val="0070C0"/>
                </a:solidFill>
                <a:latin typeface="Arial"/>
                <a:cs typeface="Arial"/>
              </a:rPr>
              <a:t>я</a:t>
            </a:r>
            <a:r>
              <a:rPr sz="2800" i="1" spc="-25" dirty="0" err="1">
                <a:solidFill>
                  <a:srgbClr val="0070C0"/>
                </a:solidFill>
                <a:latin typeface="Arial"/>
                <a:cs typeface="Arial"/>
              </a:rPr>
              <a:t>т</a:t>
            </a:r>
            <a:r>
              <a:rPr sz="2800" i="1" spc="-65" dirty="0" err="1">
                <a:solidFill>
                  <a:srgbClr val="0070C0"/>
                </a:solidFill>
                <a:latin typeface="Arial"/>
                <a:cs typeface="Arial"/>
              </a:rPr>
              <a:t>е</a:t>
            </a:r>
            <a:r>
              <a:rPr sz="2800" i="1" spc="-10" dirty="0" err="1">
                <a:solidFill>
                  <a:srgbClr val="0070C0"/>
                </a:solidFill>
                <a:latin typeface="Arial"/>
                <a:cs typeface="Arial"/>
              </a:rPr>
              <a:t>л</a:t>
            </a:r>
            <a:r>
              <a:rPr sz="2800" i="1" dirty="0" err="1">
                <a:solidFill>
                  <a:srgbClr val="0070C0"/>
                </a:solidFill>
                <a:latin typeface="Arial"/>
                <a:cs typeface="Arial"/>
              </a:rPr>
              <a:t>ь</a:t>
            </a:r>
            <a:r>
              <a:rPr sz="2800" i="1" spc="-10" dirty="0" err="1">
                <a:solidFill>
                  <a:srgbClr val="0070C0"/>
                </a:solidFill>
                <a:latin typeface="Arial"/>
                <a:cs typeface="Arial"/>
              </a:rPr>
              <a:t>н</a:t>
            </a:r>
            <a:r>
              <a:rPr sz="2800" i="1" spc="5" dirty="0" err="1">
                <a:solidFill>
                  <a:srgbClr val="0070C0"/>
                </a:solidFill>
                <a:latin typeface="Arial"/>
                <a:cs typeface="Arial"/>
              </a:rPr>
              <a:t>о</a:t>
            </a:r>
            <a:r>
              <a:rPr sz="2800" i="1" dirty="0" err="1">
                <a:solidFill>
                  <a:srgbClr val="0070C0"/>
                </a:solidFill>
                <a:latin typeface="Arial"/>
                <a:cs typeface="Arial"/>
              </a:rPr>
              <a:t>сти</a:t>
            </a:r>
            <a:r>
              <a:rPr sz="2800" i="1" spc="-4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ru-RU" sz="2800" i="1" spc="-40" dirty="0" smtClean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800" i="1" spc="25" dirty="0" err="1" smtClean="0">
                <a:solidFill>
                  <a:srgbClr val="0070C0"/>
                </a:solidFill>
                <a:latin typeface="Arial"/>
                <a:cs typeface="Arial"/>
              </a:rPr>
              <a:t>к</a:t>
            </a:r>
            <a:r>
              <a:rPr sz="2800" i="1" spc="-10" dirty="0" err="1" smtClean="0">
                <a:solidFill>
                  <a:srgbClr val="0070C0"/>
                </a:solidFill>
                <a:latin typeface="Arial"/>
                <a:cs typeface="Arial"/>
              </a:rPr>
              <a:t>л</a:t>
            </a:r>
            <a:r>
              <a:rPr sz="2800" i="1" spc="5" dirty="0" err="1" smtClean="0">
                <a:solidFill>
                  <a:srgbClr val="0070C0"/>
                </a:solidFill>
                <a:latin typeface="Arial"/>
                <a:cs typeface="Arial"/>
              </a:rPr>
              <a:t>а</a:t>
            </a:r>
            <a:r>
              <a:rPr sz="2800" i="1" dirty="0" err="1" smtClean="0">
                <a:solidFill>
                  <a:srgbClr val="0070C0"/>
                </a:solidFill>
                <a:latin typeface="Arial"/>
                <a:cs typeface="Arial"/>
              </a:rPr>
              <a:t>ссно</a:t>
            </a:r>
            <a:r>
              <a:rPr sz="2800" i="1" spc="-60" dirty="0" err="1" smtClean="0">
                <a:solidFill>
                  <a:srgbClr val="0070C0"/>
                </a:solidFill>
                <a:latin typeface="Arial"/>
                <a:cs typeface="Arial"/>
              </a:rPr>
              <a:t>г</a:t>
            </a:r>
            <a:r>
              <a:rPr sz="2800" i="1" dirty="0" err="1" smtClean="0">
                <a:solidFill>
                  <a:srgbClr val="0070C0"/>
                </a:solidFill>
                <a:latin typeface="Arial"/>
                <a:cs typeface="Arial"/>
              </a:rPr>
              <a:t>о</a:t>
            </a:r>
            <a:r>
              <a:rPr lang="ru-RU" sz="2800" i="1" dirty="0" smtClean="0">
                <a:solidFill>
                  <a:srgbClr val="0070C0"/>
                </a:solidFill>
                <a:latin typeface="Arial"/>
                <a:cs typeface="Arial"/>
              </a:rPr>
              <a:t> р</a:t>
            </a:r>
            <a:r>
              <a:rPr sz="2800" i="1" spc="-25" dirty="0" err="1" smtClean="0">
                <a:solidFill>
                  <a:srgbClr val="0070C0"/>
                </a:solidFill>
                <a:latin typeface="Arial"/>
                <a:cs typeface="Arial"/>
              </a:rPr>
              <a:t>у</a:t>
            </a:r>
            <a:r>
              <a:rPr sz="2800" i="1" spc="25" dirty="0" err="1" smtClean="0">
                <a:solidFill>
                  <a:srgbClr val="0070C0"/>
                </a:solidFill>
                <a:latin typeface="Arial"/>
                <a:cs typeface="Arial"/>
              </a:rPr>
              <a:t>к</a:t>
            </a:r>
            <a:r>
              <a:rPr sz="2800" i="1" spc="5" dirty="0" err="1" smtClean="0">
                <a:solidFill>
                  <a:srgbClr val="0070C0"/>
                </a:solidFill>
                <a:latin typeface="Arial"/>
                <a:cs typeface="Arial"/>
              </a:rPr>
              <a:t>о</a:t>
            </a:r>
            <a:r>
              <a:rPr sz="2800" i="1" spc="-30" dirty="0" err="1" smtClean="0">
                <a:solidFill>
                  <a:srgbClr val="0070C0"/>
                </a:solidFill>
                <a:latin typeface="Arial"/>
                <a:cs typeface="Arial"/>
              </a:rPr>
              <a:t>в</a:t>
            </a:r>
            <a:r>
              <a:rPr sz="2800" i="1" spc="-40" dirty="0" err="1" smtClean="0">
                <a:solidFill>
                  <a:srgbClr val="0070C0"/>
                </a:solidFill>
                <a:latin typeface="Arial"/>
                <a:cs typeface="Arial"/>
              </a:rPr>
              <a:t>о</a:t>
            </a:r>
            <a:r>
              <a:rPr sz="2800" i="1" spc="-10" dirty="0" err="1" smtClean="0">
                <a:solidFill>
                  <a:srgbClr val="0070C0"/>
                </a:solidFill>
                <a:latin typeface="Arial"/>
                <a:cs typeface="Arial"/>
              </a:rPr>
              <a:t>д</a:t>
            </a:r>
            <a:r>
              <a:rPr sz="2800" i="1" dirty="0" err="1" smtClean="0">
                <a:solidFill>
                  <a:srgbClr val="0070C0"/>
                </a:solidFill>
                <a:latin typeface="Arial"/>
                <a:cs typeface="Arial"/>
              </a:rPr>
              <a:t>и</a:t>
            </a:r>
            <a:r>
              <a:rPr sz="2800" i="1" spc="-20" dirty="0" err="1" smtClean="0">
                <a:solidFill>
                  <a:srgbClr val="0070C0"/>
                </a:solidFill>
                <a:latin typeface="Arial"/>
                <a:cs typeface="Arial"/>
              </a:rPr>
              <a:t>т</a:t>
            </a:r>
            <a:r>
              <a:rPr sz="2800" i="1" spc="-65" dirty="0" err="1" smtClean="0">
                <a:solidFill>
                  <a:srgbClr val="0070C0"/>
                </a:solidFill>
                <a:latin typeface="Arial"/>
                <a:cs typeface="Arial"/>
              </a:rPr>
              <a:t>е</a:t>
            </a:r>
            <a:r>
              <a:rPr sz="2800" i="1" spc="-10" dirty="0" err="1" smtClean="0">
                <a:solidFill>
                  <a:srgbClr val="0070C0"/>
                </a:solidFill>
                <a:latin typeface="Arial"/>
                <a:cs typeface="Arial"/>
              </a:rPr>
              <a:t>л</a:t>
            </a:r>
            <a:r>
              <a:rPr sz="2800" i="1" dirty="0" err="1" smtClean="0">
                <a:solidFill>
                  <a:srgbClr val="0070C0"/>
                </a:solidFill>
                <a:latin typeface="Arial"/>
                <a:cs typeface="Arial"/>
              </a:rPr>
              <a:t>я</a:t>
            </a:r>
            <a:endParaRPr lang="ru-RU" sz="2800" i="1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2700" marR="1263650">
              <a:buClr>
                <a:srgbClr val="1F3863"/>
              </a:buClr>
              <a:buFont typeface="Arial"/>
              <a:buAutoNum type="arabicPeriod"/>
              <a:tabLst>
                <a:tab pos="350520" algn="l"/>
              </a:tabLst>
            </a:pPr>
            <a:r>
              <a:rPr lang="ru-RU" sz="2800" i="1" dirty="0" smtClean="0">
                <a:solidFill>
                  <a:srgbClr val="0070C0"/>
                </a:solidFill>
                <a:latin typeface="Arial"/>
                <a:cs typeface="Arial"/>
              </a:rPr>
              <a:t> Содержание деятельности классного руководителя</a:t>
            </a:r>
          </a:p>
          <a:p>
            <a:pPr marL="350520" indent="-338455">
              <a:buClr>
                <a:srgbClr val="1F3863"/>
              </a:buClr>
              <a:buFont typeface="Arial"/>
              <a:buAutoNum type="arabicPeriod"/>
              <a:tabLst>
                <a:tab pos="350520" algn="l"/>
              </a:tabLst>
            </a:pPr>
            <a:r>
              <a:rPr lang="ru-RU" sz="2800" i="1" dirty="0" smtClean="0">
                <a:solidFill>
                  <a:srgbClr val="0070C0"/>
                </a:solidFill>
                <a:latin typeface="Arial"/>
                <a:cs typeface="Arial"/>
              </a:rPr>
              <a:t>Формы и технологии работы классного руководителя</a:t>
            </a:r>
          </a:p>
          <a:p>
            <a:pPr marL="350520" indent="-338455">
              <a:buClr>
                <a:srgbClr val="1F3863"/>
              </a:buClr>
              <a:buFont typeface="Arial"/>
              <a:buAutoNum type="arabicPeriod"/>
              <a:tabLst>
                <a:tab pos="350520" algn="l"/>
              </a:tabLst>
            </a:pPr>
            <a:r>
              <a:rPr lang="ru-RU" sz="2800" i="1" dirty="0" smtClean="0">
                <a:solidFill>
                  <a:srgbClr val="0070C0"/>
                </a:solidFill>
                <a:latin typeface="Arial"/>
                <a:cs typeface="Arial"/>
              </a:rPr>
              <a:t>Права педагогических работников, осуществляющих классное руководство</a:t>
            </a:r>
            <a:endParaRPr sz="2800" i="1" dirty="0">
              <a:solidFill>
                <a:srgbClr val="0070C0"/>
              </a:solidFill>
              <a:latin typeface="Arial"/>
              <a:cs typeface="Arial"/>
            </a:endParaRPr>
          </a:p>
          <a:p>
            <a:pPr marL="350520" indent="-338455">
              <a:buClr>
                <a:srgbClr val="1F3863"/>
              </a:buClr>
              <a:buFont typeface="Arial"/>
              <a:buAutoNum type="arabicPeriod"/>
              <a:tabLst>
                <a:tab pos="350520" algn="l"/>
              </a:tabLst>
            </a:pPr>
            <a:r>
              <a:rPr lang="ru-RU" sz="2800" i="1" dirty="0" smtClean="0">
                <a:solidFill>
                  <a:srgbClr val="0070C0"/>
                </a:solidFill>
                <a:latin typeface="Arial"/>
                <a:cs typeface="Arial"/>
              </a:rPr>
              <a:t>Ответственность </a:t>
            </a:r>
            <a:r>
              <a:rPr sz="2800" i="1" spc="25" dirty="0" err="1" smtClean="0">
                <a:solidFill>
                  <a:srgbClr val="0070C0"/>
                </a:solidFill>
                <a:latin typeface="Arial"/>
                <a:cs typeface="Arial"/>
              </a:rPr>
              <a:t>к</a:t>
            </a:r>
            <a:r>
              <a:rPr sz="2800" i="1" spc="-10" dirty="0" err="1" smtClean="0">
                <a:solidFill>
                  <a:srgbClr val="0070C0"/>
                </a:solidFill>
                <a:latin typeface="Arial"/>
                <a:cs typeface="Arial"/>
              </a:rPr>
              <a:t>л</a:t>
            </a:r>
            <a:r>
              <a:rPr sz="2800" i="1" spc="5" dirty="0" err="1" smtClean="0">
                <a:solidFill>
                  <a:srgbClr val="0070C0"/>
                </a:solidFill>
                <a:latin typeface="Arial"/>
                <a:cs typeface="Arial"/>
              </a:rPr>
              <a:t>а</a:t>
            </a:r>
            <a:r>
              <a:rPr sz="2800" i="1" dirty="0" err="1" smtClean="0">
                <a:solidFill>
                  <a:srgbClr val="0070C0"/>
                </a:solidFill>
                <a:latin typeface="Arial"/>
                <a:cs typeface="Arial"/>
              </a:rPr>
              <a:t>ссно</a:t>
            </a:r>
            <a:r>
              <a:rPr sz="2800" i="1" spc="-60" dirty="0" err="1" smtClean="0">
                <a:solidFill>
                  <a:srgbClr val="0070C0"/>
                </a:solidFill>
                <a:latin typeface="Arial"/>
                <a:cs typeface="Arial"/>
              </a:rPr>
              <a:t>г</a:t>
            </a:r>
            <a:r>
              <a:rPr sz="2800" i="1" dirty="0" err="1" smtClean="0">
                <a:solidFill>
                  <a:srgbClr val="0070C0"/>
                </a:solidFill>
                <a:latin typeface="Arial"/>
                <a:cs typeface="Arial"/>
              </a:rPr>
              <a:t>о</a:t>
            </a:r>
            <a:r>
              <a:rPr sz="2800" i="1" spc="45" dirty="0" smtClean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800" i="1" spc="-15" dirty="0" err="1" smtClean="0">
                <a:solidFill>
                  <a:srgbClr val="0070C0"/>
                </a:solidFill>
                <a:latin typeface="Arial"/>
                <a:cs typeface="Arial"/>
              </a:rPr>
              <a:t>р</a:t>
            </a:r>
            <a:r>
              <a:rPr sz="2800" i="1" spc="-25" dirty="0" err="1" smtClean="0">
                <a:solidFill>
                  <a:srgbClr val="0070C0"/>
                </a:solidFill>
                <a:latin typeface="Arial"/>
                <a:cs typeface="Arial"/>
              </a:rPr>
              <a:t>у</a:t>
            </a:r>
            <a:r>
              <a:rPr sz="2800" i="1" spc="25" dirty="0" err="1" smtClean="0">
                <a:solidFill>
                  <a:srgbClr val="0070C0"/>
                </a:solidFill>
                <a:latin typeface="Arial"/>
                <a:cs typeface="Arial"/>
              </a:rPr>
              <a:t>к</a:t>
            </a:r>
            <a:r>
              <a:rPr sz="2800" i="1" spc="5" dirty="0" err="1" smtClean="0">
                <a:solidFill>
                  <a:srgbClr val="0070C0"/>
                </a:solidFill>
                <a:latin typeface="Arial"/>
                <a:cs typeface="Arial"/>
              </a:rPr>
              <a:t>о</a:t>
            </a:r>
            <a:r>
              <a:rPr sz="2800" i="1" spc="-30" dirty="0" err="1" smtClean="0">
                <a:solidFill>
                  <a:srgbClr val="0070C0"/>
                </a:solidFill>
                <a:latin typeface="Arial"/>
                <a:cs typeface="Arial"/>
              </a:rPr>
              <a:t>в</a:t>
            </a:r>
            <a:r>
              <a:rPr sz="2800" i="1" spc="-40" dirty="0" err="1" smtClean="0">
                <a:solidFill>
                  <a:srgbClr val="0070C0"/>
                </a:solidFill>
                <a:latin typeface="Arial"/>
                <a:cs typeface="Arial"/>
              </a:rPr>
              <a:t>о</a:t>
            </a:r>
            <a:r>
              <a:rPr sz="2800" i="1" spc="-10" dirty="0" err="1" smtClean="0">
                <a:solidFill>
                  <a:srgbClr val="0070C0"/>
                </a:solidFill>
                <a:latin typeface="Arial"/>
                <a:cs typeface="Arial"/>
              </a:rPr>
              <a:t>д</a:t>
            </a:r>
            <a:r>
              <a:rPr sz="2800" i="1" dirty="0" err="1" smtClean="0">
                <a:solidFill>
                  <a:srgbClr val="0070C0"/>
                </a:solidFill>
                <a:latin typeface="Arial"/>
                <a:cs typeface="Arial"/>
              </a:rPr>
              <a:t>и</a:t>
            </a:r>
            <a:r>
              <a:rPr sz="2800" i="1" spc="-20" dirty="0" err="1" smtClean="0">
                <a:solidFill>
                  <a:srgbClr val="0070C0"/>
                </a:solidFill>
                <a:latin typeface="Arial"/>
                <a:cs typeface="Arial"/>
              </a:rPr>
              <a:t>т</a:t>
            </a:r>
            <a:r>
              <a:rPr sz="2800" i="1" spc="-65" dirty="0" err="1" smtClean="0">
                <a:solidFill>
                  <a:srgbClr val="0070C0"/>
                </a:solidFill>
                <a:latin typeface="Arial"/>
                <a:cs typeface="Arial"/>
              </a:rPr>
              <a:t>е</a:t>
            </a:r>
            <a:r>
              <a:rPr sz="2800" i="1" spc="-10" dirty="0" err="1" smtClean="0">
                <a:solidFill>
                  <a:srgbClr val="0070C0"/>
                </a:solidFill>
                <a:latin typeface="Arial"/>
                <a:cs typeface="Arial"/>
              </a:rPr>
              <a:t>л</a:t>
            </a:r>
            <a:r>
              <a:rPr sz="2800" i="1" dirty="0" err="1" smtClean="0">
                <a:solidFill>
                  <a:srgbClr val="0070C0"/>
                </a:solidFill>
                <a:latin typeface="Arial"/>
                <a:cs typeface="Arial"/>
              </a:rPr>
              <a:t>я</a:t>
            </a:r>
            <a:endParaRPr lang="ru-RU" sz="2800" i="1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350520" indent="-338455">
              <a:buClr>
                <a:srgbClr val="1F3863"/>
              </a:buClr>
              <a:buFont typeface="Arial"/>
              <a:buAutoNum type="arabicPeriod"/>
              <a:tabLst>
                <a:tab pos="350520" algn="l"/>
              </a:tabLst>
            </a:pPr>
            <a:r>
              <a:rPr lang="ru-RU" sz="2800" i="1" spc="25" dirty="0" smtClean="0">
                <a:solidFill>
                  <a:srgbClr val="0070C0"/>
                </a:solidFill>
                <a:latin typeface="Arial"/>
                <a:cs typeface="Arial"/>
              </a:rPr>
              <a:t>Оценка эффективности деятельности </a:t>
            </a:r>
            <a:r>
              <a:rPr sz="2800" i="1" spc="25" dirty="0" err="1" smtClean="0">
                <a:solidFill>
                  <a:srgbClr val="0070C0"/>
                </a:solidFill>
                <a:latin typeface="Arial"/>
                <a:cs typeface="Arial"/>
              </a:rPr>
              <a:t>к</a:t>
            </a:r>
            <a:r>
              <a:rPr sz="2800" i="1" spc="-10" dirty="0" err="1" smtClean="0">
                <a:solidFill>
                  <a:srgbClr val="0070C0"/>
                </a:solidFill>
                <a:latin typeface="Arial"/>
                <a:cs typeface="Arial"/>
              </a:rPr>
              <a:t>л</a:t>
            </a:r>
            <a:r>
              <a:rPr sz="2800" i="1" spc="5" dirty="0" err="1" smtClean="0">
                <a:solidFill>
                  <a:srgbClr val="0070C0"/>
                </a:solidFill>
                <a:latin typeface="Arial"/>
                <a:cs typeface="Arial"/>
              </a:rPr>
              <a:t>а</a:t>
            </a:r>
            <a:r>
              <a:rPr sz="2800" i="1" dirty="0" err="1" smtClean="0">
                <a:solidFill>
                  <a:srgbClr val="0070C0"/>
                </a:solidFill>
                <a:latin typeface="Arial"/>
                <a:cs typeface="Arial"/>
              </a:rPr>
              <a:t>ссно</a:t>
            </a:r>
            <a:r>
              <a:rPr sz="2800" i="1" spc="-60" dirty="0" err="1" smtClean="0">
                <a:solidFill>
                  <a:srgbClr val="0070C0"/>
                </a:solidFill>
                <a:latin typeface="Arial"/>
                <a:cs typeface="Arial"/>
              </a:rPr>
              <a:t>г</a:t>
            </a:r>
            <a:r>
              <a:rPr sz="2800" i="1" dirty="0" err="1" smtClean="0">
                <a:solidFill>
                  <a:srgbClr val="0070C0"/>
                </a:solidFill>
                <a:latin typeface="Arial"/>
                <a:cs typeface="Arial"/>
              </a:rPr>
              <a:t>о</a:t>
            </a:r>
            <a:r>
              <a:rPr sz="2800" i="1" spc="5" dirty="0" smtClean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800" i="1" spc="-10" dirty="0" err="1" smtClean="0">
                <a:solidFill>
                  <a:srgbClr val="0070C0"/>
                </a:solidFill>
                <a:latin typeface="Arial"/>
                <a:cs typeface="Arial"/>
              </a:rPr>
              <a:t>р</a:t>
            </a:r>
            <a:r>
              <a:rPr sz="2800" i="1" spc="-25" dirty="0" err="1" smtClean="0">
                <a:solidFill>
                  <a:srgbClr val="0070C0"/>
                </a:solidFill>
                <a:latin typeface="Arial"/>
                <a:cs typeface="Arial"/>
              </a:rPr>
              <a:t>у</a:t>
            </a:r>
            <a:r>
              <a:rPr sz="2800" i="1" spc="25" dirty="0" err="1" smtClean="0">
                <a:solidFill>
                  <a:srgbClr val="0070C0"/>
                </a:solidFill>
                <a:latin typeface="Arial"/>
                <a:cs typeface="Arial"/>
              </a:rPr>
              <a:t>к</a:t>
            </a:r>
            <a:r>
              <a:rPr sz="2800" i="1" spc="5" dirty="0" err="1" smtClean="0">
                <a:solidFill>
                  <a:srgbClr val="0070C0"/>
                </a:solidFill>
                <a:latin typeface="Arial"/>
                <a:cs typeface="Arial"/>
              </a:rPr>
              <a:t>о</a:t>
            </a:r>
            <a:r>
              <a:rPr sz="2800" i="1" spc="-30" dirty="0" err="1" smtClean="0">
                <a:solidFill>
                  <a:srgbClr val="0070C0"/>
                </a:solidFill>
                <a:latin typeface="Arial"/>
                <a:cs typeface="Arial"/>
              </a:rPr>
              <a:t>в</a:t>
            </a:r>
            <a:r>
              <a:rPr sz="2800" i="1" spc="-40" dirty="0" err="1" smtClean="0">
                <a:solidFill>
                  <a:srgbClr val="0070C0"/>
                </a:solidFill>
                <a:latin typeface="Arial"/>
                <a:cs typeface="Arial"/>
              </a:rPr>
              <a:t>о</a:t>
            </a:r>
            <a:r>
              <a:rPr sz="2800" i="1" spc="-10" dirty="0" err="1" smtClean="0">
                <a:solidFill>
                  <a:srgbClr val="0070C0"/>
                </a:solidFill>
                <a:latin typeface="Arial"/>
                <a:cs typeface="Arial"/>
              </a:rPr>
              <a:t>д</a:t>
            </a:r>
            <a:r>
              <a:rPr sz="2800" i="1" dirty="0" err="1" smtClean="0">
                <a:solidFill>
                  <a:srgbClr val="0070C0"/>
                </a:solidFill>
                <a:latin typeface="Arial"/>
                <a:cs typeface="Arial"/>
              </a:rPr>
              <a:t>и</a:t>
            </a:r>
            <a:r>
              <a:rPr sz="2800" i="1" spc="-20" dirty="0" err="1" smtClean="0">
                <a:solidFill>
                  <a:srgbClr val="0070C0"/>
                </a:solidFill>
                <a:latin typeface="Arial"/>
                <a:cs typeface="Arial"/>
              </a:rPr>
              <a:t>т</a:t>
            </a:r>
            <a:r>
              <a:rPr sz="2800" i="1" spc="-65" dirty="0" err="1" smtClean="0">
                <a:solidFill>
                  <a:srgbClr val="0070C0"/>
                </a:solidFill>
                <a:latin typeface="Arial"/>
                <a:cs typeface="Arial"/>
              </a:rPr>
              <a:t>е</a:t>
            </a:r>
            <a:r>
              <a:rPr sz="2800" i="1" spc="-10" dirty="0" err="1" smtClean="0">
                <a:solidFill>
                  <a:srgbClr val="0070C0"/>
                </a:solidFill>
                <a:latin typeface="Arial"/>
                <a:cs typeface="Arial"/>
              </a:rPr>
              <a:t>л</a:t>
            </a:r>
            <a:r>
              <a:rPr sz="2800" i="1" dirty="0" err="1" smtClean="0">
                <a:solidFill>
                  <a:srgbClr val="0070C0"/>
                </a:solidFill>
                <a:latin typeface="Arial"/>
                <a:cs typeface="Arial"/>
              </a:rPr>
              <a:t>я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244221"/>
            <a:ext cx="11734800" cy="1161856"/>
          </a:xfrm>
          <a:prstGeom prst="rect">
            <a:avLst/>
          </a:prstGeom>
        </p:spPr>
        <p:txBody>
          <a:bodyPr vert="horz" wrap="square" lIns="0" tIns="297179" rIns="0" bIns="0" rtlCol="0">
            <a:spAutoFit/>
          </a:bodyPr>
          <a:lstStyle/>
          <a:p>
            <a:pPr marL="400050" algn="ctr">
              <a:lnSpc>
                <a:spcPct val="100000"/>
              </a:lnSpc>
            </a:pPr>
            <a:r>
              <a:rPr lang="ru-RU" dirty="0" smtClean="0">
                <a:solidFill>
                  <a:srgbClr val="FF0000"/>
                </a:solidFill>
              </a:rPr>
              <a:t>Из примерного П</a:t>
            </a:r>
            <a:r>
              <a:rPr spc="-45" dirty="0" err="1" smtClean="0">
                <a:solidFill>
                  <a:srgbClr val="FF0000"/>
                </a:solidFill>
              </a:rPr>
              <a:t>о</a:t>
            </a:r>
            <a:r>
              <a:rPr spc="5" dirty="0" err="1" smtClean="0">
                <a:solidFill>
                  <a:srgbClr val="FF0000"/>
                </a:solidFill>
              </a:rPr>
              <a:t>л</a:t>
            </a:r>
            <a:r>
              <a:rPr spc="-50" dirty="0" err="1" smtClean="0">
                <a:solidFill>
                  <a:srgbClr val="FF0000"/>
                </a:solidFill>
              </a:rPr>
              <a:t>о</a:t>
            </a:r>
            <a:r>
              <a:rPr spc="-60" dirty="0" err="1" smtClean="0">
                <a:solidFill>
                  <a:srgbClr val="FF0000"/>
                </a:solidFill>
              </a:rPr>
              <a:t>ж</a:t>
            </a:r>
            <a:r>
              <a:rPr dirty="0" err="1" smtClean="0">
                <a:solidFill>
                  <a:srgbClr val="FF0000"/>
                </a:solidFill>
              </a:rPr>
              <a:t>ени</a:t>
            </a:r>
            <a:r>
              <a:rPr lang="ru-RU" dirty="0" smtClean="0">
                <a:solidFill>
                  <a:srgbClr val="FF0000"/>
                </a:solidFill>
              </a:rPr>
              <a:t>я</a:t>
            </a:r>
            <a:r>
              <a:rPr spc="-50" dirty="0" smtClean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о</a:t>
            </a:r>
            <a:r>
              <a:rPr spc="-10"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к</a:t>
            </a:r>
            <a:r>
              <a:rPr spc="5" dirty="0" err="1">
                <a:solidFill>
                  <a:srgbClr val="FF0000"/>
                </a:solidFill>
              </a:rPr>
              <a:t>л</a:t>
            </a:r>
            <a:r>
              <a:rPr dirty="0" err="1">
                <a:solidFill>
                  <a:srgbClr val="FF0000"/>
                </a:solidFill>
              </a:rPr>
              <a:t>а</a:t>
            </a:r>
            <a:r>
              <a:rPr spc="-20" dirty="0" err="1">
                <a:solidFill>
                  <a:srgbClr val="FF0000"/>
                </a:solidFill>
              </a:rPr>
              <a:t>с</a:t>
            </a:r>
            <a:r>
              <a:rPr dirty="0" err="1">
                <a:solidFill>
                  <a:srgbClr val="FF0000"/>
                </a:solidFill>
              </a:rPr>
              <a:t>сном</a:t>
            </a:r>
            <a:r>
              <a:rPr spc="-15" dirty="0">
                <a:solidFill>
                  <a:srgbClr val="FF0000"/>
                </a:solidFill>
              </a:rPr>
              <a:t> </a:t>
            </a:r>
            <a:r>
              <a:rPr spc="-25" dirty="0" err="1" smtClean="0">
                <a:solidFill>
                  <a:srgbClr val="FF0000"/>
                </a:solidFill>
              </a:rPr>
              <a:t>р</a:t>
            </a:r>
            <a:r>
              <a:rPr spc="-15" dirty="0" err="1" smtClean="0">
                <a:solidFill>
                  <a:srgbClr val="FF0000"/>
                </a:solidFill>
              </a:rPr>
              <a:t>у</a:t>
            </a:r>
            <a:r>
              <a:rPr spc="-50" dirty="0" err="1" smtClean="0">
                <a:solidFill>
                  <a:srgbClr val="FF0000"/>
                </a:solidFill>
              </a:rPr>
              <a:t>к</a:t>
            </a:r>
            <a:r>
              <a:rPr dirty="0" err="1" smtClean="0">
                <a:solidFill>
                  <a:srgbClr val="FF0000"/>
                </a:solidFill>
              </a:rPr>
              <a:t>ов</a:t>
            </a:r>
            <a:r>
              <a:rPr spc="-75" dirty="0" err="1" smtClean="0">
                <a:solidFill>
                  <a:srgbClr val="FF0000"/>
                </a:solidFill>
              </a:rPr>
              <a:t>о</a:t>
            </a:r>
            <a:r>
              <a:rPr dirty="0" err="1" smtClean="0">
                <a:solidFill>
                  <a:srgbClr val="FF0000"/>
                </a:solidFill>
              </a:rPr>
              <a:t>д</a:t>
            </a:r>
            <a:r>
              <a:rPr lang="ru-RU" dirty="0" err="1" smtClean="0">
                <a:solidFill>
                  <a:srgbClr val="FF0000"/>
                </a:solidFill>
              </a:rPr>
              <a:t>стве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в общеобразовательной организации 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1000" y="1447800"/>
            <a:ext cx="11349843" cy="51706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buClr>
                <a:srgbClr val="1F3863"/>
              </a:buClr>
              <a:tabLst>
                <a:tab pos="350520" algn="l"/>
              </a:tabLst>
            </a:pPr>
            <a:r>
              <a:rPr lang="ru-RU" sz="2400" i="1" dirty="0" smtClean="0">
                <a:solidFill>
                  <a:srgbClr val="0070C0"/>
                </a:solidFill>
                <a:latin typeface="Arial"/>
                <a:cs typeface="Arial"/>
              </a:rPr>
              <a:t>3.3.1.Инвариантная часть содержит следующие блоки:</a:t>
            </a:r>
          </a:p>
          <a:p>
            <a:pPr marL="12700">
              <a:buClr>
                <a:srgbClr val="1F3863"/>
              </a:buClr>
              <a:tabLst>
                <a:tab pos="350520" algn="l"/>
              </a:tabLst>
            </a:pPr>
            <a:r>
              <a:rPr lang="ru-RU" sz="2400" i="1" dirty="0" smtClean="0">
                <a:solidFill>
                  <a:srgbClr val="0070C0"/>
                </a:solidFill>
                <a:latin typeface="Arial"/>
                <a:cs typeface="Arial"/>
              </a:rPr>
              <a:t>3.3.1.1. Личностно ориентированная деятельность по воспитанию и социализации обучающихся в классе, включая: </a:t>
            </a:r>
          </a:p>
          <a:p>
            <a:pPr marL="12700">
              <a:buClr>
                <a:srgbClr val="1F3863"/>
              </a:buClr>
              <a:tabLst>
                <a:tab pos="350520" algn="l"/>
              </a:tabLst>
            </a:pPr>
            <a:r>
              <a:rPr lang="ru-RU" sz="2400" i="1" dirty="0" smtClean="0">
                <a:solidFill>
                  <a:srgbClr val="0070C0"/>
                </a:solidFill>
                <a:latin typeface="Arial"/>
                <a:cs typeface="Arial"/>
              </a:rPr>
              <a:t>…</a:t>
            </a:r>
          </a:p>
          <a:p>
            <a:pPr marL="12700">
              <a:buClr>
                <a:srgbClr val="1F3863"/>
              </a:buClr>
              <a:tabLst>
                <a:tab pos="350520" algn="l"/>
              </a:tabLst>
            </a:pPr>
            <a:r>
              <a:rPr lang="ru-RU" sz="2400" i="1" dirty="0" smtClean="0">
                <a:solidFill>
                  <a:srgbClr val="0070C0"/>
                </a:solidFill>
                <a:latin typeface="Arial"/>
                <a:cs typeface="Arial"/>
              </a:rPr>
              <a:t>-индивидуальную профилактическую работу с обучающимися, стоящими на внутреннем профилактическом учете, на учете в органах внутренних дел, комиссии по делам несовершеннолетних и защите их прав, предполагающую анализ причин постановки на учет, мероприятия по формированию у учащихся мотивации к изменению, самосовершенствованию, меры по вовлечению их во внеурочную занятость, общественную работу, дополнительное образование, программы наставничества и т.п., с привлечением специалистов службы психолого-педагогического сопровождения, медиации;</a:t>
            </a:r>
          </a:p>
          <a:p>
            <a:pPr marL="12700">
              <a:buClr>
                <a:srgbClr val="1F3863"/>
              </a:buClr>
              <a:tabLst>
                <a:tab pos="350520" algn="l"/>
              </a:tabLst>
            </a:pPr>
            <a:r>
              <a:rPr lang="ru-RU" sz="2400" i="1" dirty="0" smtClean="0">
                <a:solidFill>
                  <a:srgbClr val="0070C0"/>
                </a:solidFill>
                <a:latin typeface="Arial"/>
                <a:cs typeface="Arial"/>
              </a:rPr>
              <a:t>…</a:t>
            </a:r>
            <a:endParaRPr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259568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9844" y="244221"/>
            <a:ext cx="11132311" cy="639918"/>
          </a:xfrm>
          <a:prstGeom prst="rect">
            <a:avLst/>
          </a:prstGeom>
        </p:spPr>
        <p:txBody>
          <a:bodyPr vert="horz" wrap="square" lIns="0" tIns="207009" rIns="0" bIns="0" rtlCol="0">
            <a:spAutoFit/>
          </a:bodyPr>
          <a:lstStyle/>
          <a:p>
            <a:pPr marL="400050">
              <a:lnSpc>
                <a:spcPct val="100000"/>
              </a:lnSpc>
            </a:pPr>
            <a:r>
              <a:rPr spc="-35" dirty="0" err="1" smtClean="0">
                <a:solidFill>
                  <a:srgbClr val="FF0000"/>
                </a:solidFill>
              </a:rPr>
              <a:t>Р</a:t>
            </a:r>
            <a:r>
              <a:rPr dirty="0" err="1" smtClean="0">
                <a:solidFill>
                  <a:srgbClr val="FF0000"/>
                </a:solidFill>
              </a:rPr>
              <a:t>е</a:t>
            </a:r>
            <a:r>
              <a:rPr spc="-25" dirty="0" err="1" smtClean="0">
                <a:solidFill>
                  <a:srgbClr val="FF0000"/>
                </a:solidFill>
              </a:rPr>
              <a:t>з</a:t>
            </a:r>
            <a:r>
              <a:rPr spc="-110" dirty="0" err="1" smtClean="0">
                <a:solidFill>
                  <a:srgbClr val="FF0000"/>
                </a:solidFill>
              </a:rPr>
              <a:t>у</a:t>
            </a:r>
            <a:r>
              <a:rPr spc="5" dirty="0" err="1" smtClean="0">
                <a:solidFill>
                  <a:srgbClr val="FF0000"/>
                </a:solidFill>
              </a:rPr>
              <a:t>л</a:t>
            </a:r>
            <a:r>
              <a:rPr spc="-100" dirty="0" err="1" smtClean="0">
                <a:solidFill>
                  <a:srgbClr val="FF0000"/>
                </a:solidFill>
              </a:rPr>
              <a:t>ь</a:t>
            </a:r>
            <a:r>
              <a:rPr dirty="0" err="1" smtClean="0">
                <a:solidFill>
                  <a:srgbClr val="FF0000"/>
                </a:solidFill>
              </a:rPr>
              <a:t>т</a:t>
            </a:r>
            <a:r>
              <a:rPr spc="5" dirty="0" err="1" smtClean="0">
                <a:solidFill>
                  <a:srgbClr val="FF0000"/>
                </a:solidFill>
              </a:rPr>
              <a:t>а</a:t>
            </a:r>
            <a:r>
              <a:rPr dirty="0" err="1" smtClean="0">
                <a:solidFill>
                  <a:srgbClr val="FF0000"/>
                </a:solidFill>
              </a:rPr>
              <a:t>ты</a:t>
            </a:r>
            <a:r>
              <a:rPr lang="ru-RU" dirty="0" smtClean="0">
                <a:solidFill>
                  <a:srgbClr val="FF0000"/>
                </a:solidFill>
              </a:rPr>
              <a:t> работы классного руководителя проявляются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7108" y="1300607"/>
            <a:ext cx="10890250" cy="41294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Clr>
                <a:srgbClr val="2E5496"/>
              </a:buClr>
              <a:buFont typeface="Arial"/>
              <a:buChar char="•"/>
              <a:tabLst>
                <a:tab pos="241300" algn="l"/>
              </a:tabLst>
            </a:pP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в 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чащи</a:t>
            </a:r>
            <a:r>
              <a:rPr sz="2400" spc="-55" dirty="0">
                <a:solidFill>
                  <a:srgbClr val="2E5496"/>
                </a:solidFill>
                <a:latin typeface="Arial"/>
                <a:cs typeface="Arial"/>
              </a:rPr>
              <a:t>х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ся</a:t>
            </a:r>
            <a:r>
              <a:rPr sz="2400" spc="2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асса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ts val="750"/>
              </a:lnSpc>
              <a:spcBef>
                <a:spcPts val="39"/>
              </a:spcBef>
              <a:buClr>
                <a:srgbClr val="2E5496"/>
              </a:buClr>
              <a:buFont typeface="Arial"/>
              <a:buChar char="•"/>
            </a:pPr>
            <a:endParaRPr sz="750" dirty="0"/>
          </a:p>
          <a:p>
            <a:pPr>
              <a:lnSpc>
                <a:spcPts val="1000"/>
              </a:lnSpc>
              <a:buClr>
                <a:srgbClr val="2E5496"/>
              </a:buClr>
              <a:buFont typeface="Arial"/>
              <a:buChar char="•"/>
            </a:pPr>
            <a:endParaRPr sz="1000" dirty="0"/>
          </a:p>
          <a:p>
            <a:pPr>
              <a:lnSpc>
                <a:spcPts val="1000"/>
              </a:lnSpc>
              <a:buClr>
                <a:srgbClr val="2E5496"/>
              </a:buClr>
              <a:buFont typeface="Arial"/>
              <a:buChar char="•"/>
            </a:pPr>
            <a:endParaRPr sz="1000" dirty="0"/>
          </a:p>
          <a:p>
            <a:pPr marL="241300" indent="-228600">
              <a:lnSpc>
                <a:spcPct val="100000"/>
              </a:lnSpc>
              <a:buClr>
                <a:srgbClr val="2E5496"/>
              </a:buClr>
              <a:buFont typeface="Arial"/>
              <a:buChar char="•"/>
              <a:tabLst>
                <a:tab pos="241300" algn="l"/>
              </a:tabLst>
            </a:pP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в 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лл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ти</a:t>
            </a:r>
            <a:r>
              <a:rPr sz="2400" spc="-30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ласса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ts val="750"/>
              </a:lnSpc>
              <a:spcBef>
                <a:spcPts val="11"/>
              </a:spcBef>
              <a:buClr>
                <a:srgbClr val="2E5496"/>
              </a:buClr>
              <a:buFont typeface="Arial"/>
              <a:buChar char="•"/>
            </a:pPr>
            <a:endParaRPr sz="750" dirty="0"/>
          </a:p>
          <a:p>
            <a:pPr>
              <a:lnSpc>
                <a:spcPts val="1000"/>
              </a:lnSpc>
              <a:buClr>
                <a:srgbClr val="2E5496"/>
              </a:buClr>
              <a:buFont typeface="Arial"/>
              <a:buChar char="•"/>
            </a:pPr>
            <a:endParaRPr sz="1000" dirty="0"/>
          </a:p>
          <a:p>
            <a:pPr>
              <a:lnSpc>
                <a:spcPts val="1000"/>
              </a:lnSpc>
              <a:buClr>
                <a:srgbClr val="2E5496"/>
              </a:buClr>
              <a:buFont typeface="Arial"/>
              <a:buChar char="•"/>
            </a:pPr>
            <a:endParaRPr sz="1000" dirty="0"/>
          </a:p>
          <a:p>
            <a:pPr marL="241300" indent="-228600">
              <a:lnSpc>
                <a:spcPct val="100000"/>
              </a:lnSpc>
              <a:buClr>
                <a:srgbClr val="2E5496"/>
              </a:buClr>
              <a:buFont typeface="Arial"/>
              <a:buChar char="•"/>
              <a:tabLst>
                <a:tab pos="241300" algn="l"/>
              </a:tabLst>
            </a:pP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в 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тн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шениях</a:t>
            </a:r>
            <a:r>
              <a:rPr sz="2400" spc="-3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м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жду</a:t>
            </a:r>
            <a:r>
              <a:rPr sz="2400" spc="-3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30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ссным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30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spc="-6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м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400" spc="3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ш</a:t>
            </a:r>
            <a:r>
              <a:rPr sz="2400" spc="20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ь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н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400" spc="50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ми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ts val="1000"/>
              </a:lnSpc>
              <a:buClr>
                <a:srgbClr val="2E5496"/>
              </a:buClr>
              <a:buFont typeface="Arial"/>
              <a:buChar char="•"/>
            </a:pPr>
            <a:endParaRPr sz="1000" dirty="0"/>
          </a:p>
          <a:p>
            <a:pPr>
              <a:lnSpc>
                <a:spcPts val="1200"/>
              </a:lnSpc>
              <a:spcBef>
                <a:spcPts val="7"/>
              </a:spcBef>
              <a:buClr>
                <a:srgbClr val="2E5496"/>
              </a:buClr>
              <a:buFont typeface="Arial"/>
              <a:buChar char="•"/>
            </a:pPr>
            <a:endParaRPr sz="1200" dirty="0"/>
          </a:p>
          <a:p>
            <a:pPr marL="241300" marR="742315" indent="-228600">
              <a:lnSpc>
                <a:spcPct val="120100"/>
              </a:lnSpc>
              <a:buClr>
                <a:srgbClr val="2E5496"/>
              </a:buClr>
              <a:buFont typeface="Arial"/>
              <a:buChar char="•"/>
              <a:tabLst>
                <a:tab pos="241300" algn="l"/>
              </a:tabLst>
            </a:pPr>
            <a:r>
              <a:rPr sz="2400" spc="-30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з</a:t>
            </a:r>
            <a:r>
              <a:rPr sz="2400" spc="10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им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йствиях</a:t>
            </a:r>
            <a:r>
              <a:rPr sz="2400" spc="-5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м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жду</a:t>
            </a:r>
            <a:r>
              <a:rPr sz="2400" spc="-3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30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ссным 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30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spc="-6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м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spc="-6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ями, р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spc="-6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ями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spc="-6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тьми,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асс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н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ым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 р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30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spc="-6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ем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 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чащимися </a:t>
            </a:r>
            <a:r>
              <a:rPr sz="2400" spc="20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асса, п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spc="-60" dirty="0">
                <a:solidFill>
                  <a:srgbClr val="2E5496"/>
                </a:solidFill>
                <a:latin typeface="Arial"/>
                <a:cs typeface="Arial"/>
              </a:rPr>
              <a:t>г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60" dirty="0">
                <a:solidFill>
                  <a:srgbClr val="2E5496"/>
                </a:solidFill>
                <a:latin typeface="Arial"/>
                <a:cs typeface="Arial"/>
              </a:rPr>
              <a:t>г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ми</a:t>
            </a:r>
            <a:r>
              <a:rPr sz="2400" spc="-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ш</a:t>
            </a:r>
            <a:r>
              <a:rPr sz="2400" spc="20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ы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ts val="750"/>
              </a:lnSpc>
              <a:spcBef>
                <a:spcPts val="35"/>
              </a:spcBef>
              <a:buClr>
                <a:srgbClr val="2E5496"/>
              </a:buClr>
              <a:buFont typeface="Arial"/>
              <a:buChar char="•"/>
            </a:pPr>
            <a:endParaRPr sz="750" dirty="0"/>
          </a:p>
          <a:p>
            <a:pPr>
              <a:lnSpc>
                <a:spcPts val="1000"/>
              </a:lnSpc>
              <a:buClr>
                <a:srgbClr val="2E5496"/>
              </a:buClr>
              <a:buFont typeface="Arial"/>
              <a:buChar char="•"/>
            </a:pPr>
            <a:endParaRPr sz="1000" dirty="0"/>
          </a:p>
          <a:p>
            <a:pPr>
              <a:lnSpc>
                <a:spcPts val="1000"/>
              </a:lnSpc>
              <a:buClr>
                <a:srgbClr val="2E5496"/>
              </a:buClr>
              <a:buFont typeface="Arial"/>
              <a:buChar char="•"/>
            </a:pPr>
            <a:endParaRPr sz="1000" dirty="0"/>
          </a:p>
          <a:p>
            <a:pPr marL="241300" indent="-228600">
              <a:lnSpc>
                <a:spcPct val="100000"/>
              </a:lnSpc>
              <a:buClr>
                <a:srgbClr val="2E5496"/>
              </a:buClr>
              <a:buFont typeface="Arial"/>
              <a:buChar char="•"/>
              <a:tabLst>
                <a:tab pos="241300" algn="l"/>
              </a:tabLst>
            </a:pP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в пр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ф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ессион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изме,</a:t>
            </a:r>
            <a:r>
              <a:rPr sz="2400" spc="-6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п</a:t>
            </a:r>
            <a:r>
              <a:rPr sz="2400" spc="-5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spc="-60" dirty="0">
                <a:solidFill>
                  <a:srgbClr val="2E5496"/>
                </a:solidFill>
                <a:latin typeface="Arial"/>
                <a:cs typeface="Arial"/>
              </a:rPr>
              <a:t>г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г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ичес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ом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м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ерст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асс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н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60" dirty="0">
                <a:solidFill>
                  <a:srgbClr val="2E5496"/>
                </a:solidFill>
                <a:latin typeface="Arial"/>
                <a:cs typeface="Arial"/>
              </a:rPr>
              <a:t>г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5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30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spc="-6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я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9844" y="244221"/>
            <a:ext cx="11132311" cy="963724"/>
          </a:xfrm>
          <a:prstGeom prst="rect">
            <a:avLst/>
          </a:prstGeom>
        </p:spPr>
        <p:txBody>
          <a:bodyPr vert="horz" wrap="square" lIns="0" tIns="100964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dirty="0" smtClean="0">
                <a:solidFill>
                  <a:srgbClr val="FF0000"/>
                </a:solidFill>
              </a:rPr>
              <a:t>НОРМАТИВНЫЕ ПРАВОВЫЕ ДОКУМЕНТЫ И  МЕТОДИЧЕСКИЕ РЕКОМЕНДАЦИИ ПО КЛАССНОМУ РУКОВОДСТВУ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601" y="1086484"/>
            <a:ext cx="11747728" cy="55399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eaLnBrk="0" hangingPunct="0">
              <a:buFont typeface="Arial" pitchFamily="34" charset="0"/>
              <a:buChar char="•"/>
            </a:pPr>
            <a:endParaRPr lang="ru-RU" sz="3000" b="1" dirty="0" smtClean="0"/>
          </a:p>
          <a:p>
            <a:pPr eaLnBrk="0" hangingPunct="0">
              <a:buFont typeface="Arial" pitchFamily="34" charset="0"/>
              <a:buChar char="•"/>
            </a:pPr>
            <a:r>
              <a:rPr lang="ru-RU" sz="3000" b="1" dirty="0" smtClean="0">
                <a:solidFill>
                  <a:srgbClr val="0070C0"/>
                </a:solidFill>
              </a:rPr>
              <a:t>Перечень поручений Президента Российской Федерации по итогам заседания Совета при Президенте по реализации государственной политики в сфере защиты семьи и детей, состоявшегося 4 июля 2019 года. 14 октября 2019 года Пр-2132, п.2 в) </a:t>
            </a:r>
          </a:p>
          <a:p>
            <a:pPr eaLnBrk="0" hangingPunct="0">
              <a:buFont typeface="Arial" pitchFamily="34" charset="0"/>
              <a:buChar char="•"/>
            </a:pPr>
            <a:endParaRPr lang="ru-RU" sz="3000" b="1" dirty="0" smtClean="0">
              <a:solidFill>
                <a:srgbClr val="0070C0"/>
              </a:solidFill>
            </a:endParaRPr>
          </a:p>
          <a:p>
            <a:pPr eaLnBrk="0" hangingPunct="0">
              <a:buFont typeface="Arial" pitchFamily="34" charset="0"/>
              <a:buChar char="•"/>
            </a:pPr>
            <a:r>
              <a:rPr lang="ru-RU" sz="3000" b="1" dirty="0">
                <a:solidFill>
                  <a:srgbClr val="0070C0"/>
                </a:solidFill>
              </a:rPr>
              <a:t> </a:t>
            </a:r>
            <a:r>
              <a:rPr lang="ru-RU" sz="3000" b="1" dirty="0" smtClean="0">
                <a:solidFill>
                  <a:srgbClr val="0070C0"/>
                </a:solidFill>
              </a:rPr>
              <a:t>Послание </a:t>
            </a:r>
            <a:r>
              <a:rPr lang="ru-RU" sz="3000" b="1" dirty="0">
                <a:solidFill>
                  <a:srgbClr val="0070C0"/>
                </a:solidFill>
              </a:rPr>
              <a:t>Президента Российской Федерации Федеральному </a:t>
            </a:r>
            <a:r>
              <a:rPr lang="ru-RU" sz="3000" b="1" dirty="0" smtClean="0">
                <a:solidFill>
                  <a:srgbClr val="0070C0"/>
                </a:solidFill>
              </a:rPr>
              <a:t>Собранию </a:t>
            </a:r>
            <a:r>
              <a:rPr lang="ru-RU" sz="3000" b="1" dirty="0">
                <a:solidFill>
                  <a:srgbClr val="0070C0"/>
                </a:solidFill>
              </a:rPr>
              <a:t>от 15 января 2020 </a:t>
            </a:r>
            <a:r>
              <a:rPr lang="ru-RU" sz="3000" b="1" dirty="0" smtClean="0">
                <a:solidFill>
                  <a:srgbClr val="0070C0"/>
                </a:solidFill>
              </a:rPr>
              <a:t>года</a:t>
            </a:r>
          </a:p>
          <a:p>
            <a:pPr eaLnBrk="0" hangingPunct="0">
              <a:buFont typeface="Arial" pitchFamily="34" charset="0"/>
              <a:buChar char="•"/>
            </a:pPr>
            <a:endParaRPr lang="ru-RU" sz="3000" b="1" dirty="0">
              <a:solidFill>
                <a:srgbClr val="0070C0"/>
              </a:solidFill>
            </a:endParaRPr>
          </a:p>
          <a:p>
            <a:pPr eaLnBrk="0" hangingPunct="0">
              <a:buFont typeface="Arial" pitchFamily="34" charset="0"/>
              <a:buChar char="•"/>
            </a:pPr>
            <a:r>
              <a:rPr lang="ru-RU" sz="3000" b="1" dirty="0" smtClean="0">
                <a:solidFill>
                  <a:srgbClr val="0070C0"/>
                </a:solidFill>
              </a:rPr>
              <a:t>Постановление </a:t>
            </a:r>
            <a:r>
              <a:rPr lang="ru-RU" sz="3000" b="1" dirty="0">
                <a:solidFill>
                  <a:srgbClr val="0070C0"/>
                </a:solidFill>
              </a:rPr>
              <a:t>Правительства Российской Федерации </a:t>
            </a:r>
            <a:r>
              <a:rPr lang="ru-RU" sz="3000" b="1" dirty="0" smtClean="0">
                <a:solidFill>
                  <a:srgbClr val="0070C0"/>
                </a:solidFill>
              </a:rPr>
              <a:t>от 4 </a:t>
            </a:r>
            <a:r>
              <a:rPr lang="ru-RU" sz="3000" b="1" dirty="0">
                <a:solidFill>
                  <a:srgbClr val="0070C0"/>
                </a:solidFill>
              </a:rPr>
              <a:t>апреля 2020 г. № 448 «О внесении изменений в </a:t>
            </a:r>
            <a:r>
              <a:rPr lang="ru-RU" sz="3000" b="1" dirty="0" smtClean="0">
                <a:solidFill>
                  <a:srgbClr val="0070C0"/>
                </a:solidFill>
              </a:rPr>
              <a:t>государственную </a:t>
            </a:r>
            <a:r>
              <a:rPr lang="ru-RU" sz="3000" b="1" dirty="0">
                <a:solidFill>
                  <a:srgbClr val="0070C0"/>
                </a:solidFill>
              </a:rPr>
              <a:t>программу Российской Федерации </a:t>
            </a:r>
            <a:r>
              <a:rPr lang="ru-RU" sz="3000" b="1" dirty="0" smtClean="0">
                <a:solidFill>
                  <a:srgbClr val="0070C0"/>
                </a:solidFill>
              </a:rPr>
              <a:t>«Развитие образования»</a:t>
            </a:r>
            <a:endParaRPr lang="ru-RU" sz="3000" b="1" dirty="0">
              <a:solidFill>
                <a:srgbClr val="0070C0"/>
              </a:solidFill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100054" y="6441338"/>
            <a:ext cx="17780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20" dirty="0">
                <a:solidFill>
                  <a:srgbClr val="888888"/>
                </a:solidFill>
                <a:latin typeface="Calibri"/>
                <a:cs typeface="Calibri"/>
              </a:rPr>
              <a:t>27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4436" rIns="0" bIns="0" rtlCol="0">
            <a:spAutoFit/>
          </a:bodyPr>
          <a:lstStyle/>
          <a:p>
            <a:pPr marL="1351915">
              <a:lnSpc>
                <a:spcPct val="100000"/>
              </a:lnSpc>
            </a:pPr>
            <a:r>
              <a:rPr dirty="0"/>
              <a:t>Эффективнос</a:t>
            </a:r>
            <a:r>
              <a:rPr spc="10" dirty="0"/>
              <a:t>т</a:t>
            </a:r>
            <a:r>
              <a:rPr dirty="0"/>
              <a:t>ь</a:t>
            </a:r>
            <a:r>
              <a:rPr spc="-35" dirty="0"/>
              <a:t> </a:t>
            </a:r>
            <a:r>
              <a:rPr spc="-30" dirty="0"/>
              <a:t>д</a:t>
            </a:r>
            <a:r>
              <a:rPr dirty="0"/>
              <a:t>ея</a:t>
            </a:r>
            <a:r>
              <a:rPr spc="-25" dirty="0"/>
              <a:t>т</a:t>
            </a:r>
            <a:r>
              <a:rPr spc="-45" dirty="0"/>
              <a:t>е</a:t>
            </a:r>
            <a:r>
              <a:rPr spc="5" dirty="0"/>
              <a:t>л</a:t>
            </a:r>
            <a:r>
              <a:rPr dirty="0"/>
              <a:t>ь</a:t>
            </a:r>
            <a:r>
              <a:rPr spc="-20" dirty="0"/>
              <a:t>н</a:t>
            </a:r>
            <a:r>
              <a:rPr dirty="0"/>
              <a:t>ос</a:t>
            </a:r>
            <a:r>
              <a:rPr spc="-15" dirty="0"/>
              <a:t>т</a:t>
            </a:r>
            <a:r>
              <a:rPr dirty="0"/>
              <a:t>и</a:t>
            </a:r>
            <a:r>
              <a:rPr spc="-45" dirty="0"/>
              <a:t> </a:t>
            </a:r>
            <a:r>
              <a:rPr dirty="0"/>
              <a:t>к</a:t>
            </a:r>
            <a:r>
              <a:rPr spc="5" dirty="0"/>
              <a:t>л</a:t>
            </a:r>
            <a:r>
              <a:rPr dirty="0"/>
              <a:t>а</a:t>
            </a:r>
            <a:r>
              <a:rPr spc="-20" dirty="0"/>
              <a:t>с</a:t>
            </a:r>
            <a:r>
              <a:rPr dirty="0"/>
              <a:t>сно</a:t>
            </a:r>
            <a:r>
              <a:rPr spc="-35" dirty="0"/>
              <a:t>г</a:t>
            </a:r>
            <a:r>
              <a:rPr dirty="0"/>
              <a:t>о</a:t>
            </a:r>
            <a:r>
              <a:rPr spc="-55" dirty="0"/>
              <a:t> </a:t>
            </a:r>
            <a:r>
              <a:rPr spc="-25" dirty="0"/>
              <a:t>р</a:t>
            </a:r>
            <a:r>
              <a:rPr spc="-15" dirty="0"/>
              <a:t>у</a:t>
            </a:r>
            <a:r>
              <a:rPr spc="-50" dirty="0"/>
              <a:t>к</a:t>
            </a:r>
            <a:r>
              <a:rPr dirty="0"/>
              <a:t>ов</a:t>
            </a:r>
            <a:r>
              <a:rPr spc="-75" dirty="0"/>
              <a:t>о</a:t>
            </a:r>
            <a:r>
              <a:rPr dirty="0"/>
              <a:t>д</a:t>
            </a:r>
            <a:r>
              <a:rPr spc="-10" dirty="0"/>
              <a:t>и</a:t>
            </a:r>
            <a:r>
              <a:rPr spc="-20" dirty="0"/>
              <a:t>т</a:t>
            </a:r>
            <a:r>
              <a:rPr spc="-45" dirty="0"/>
              <a:t>е</a:t>
            </a:r>
            <a:r>
              <a:rPr spc="5" dirty="0"/>
              <a:t>л</a:t>
            </a:r>
            <a:r>
              <a:rPr dirty="0"/>
              <a:t>я</a:t>
            </a:r>
          </a:p>
        </p:txBody>
      </p:sp>
      <p:sp>
        <p:nvSpPr>
          <p:cNvPr id="3" name="object 3"/>
          <p:cNvSpPr/>
          <p:nvPr/>
        </p:nvSpPr>
        <p:spPr>
          <a:xfrm>
            <a:off x="3407664" y="2179320"/>
            <a:ext cx="5023103" cy="822960"/>
          </a:xfrm>
          <a:custGeom>
            <a:avLst/>
            <a:gdLst/>
            <a:ahLst/>
            <a:cxnLst/>
            <a:rect l="l" t="t" r="r" b="b"/>
            <a:pathLst>
              <a:path w="5023104" h="822960">
                <a:moveTo>
                  <a:pt x="0" y="822960"/>
                </a:moveTo>
                <a:lnTo>
                  <a:pt x="5023103" y="822960"/>
                </a:lnTo>
                <a:lnTo>
                  <a:pt x="5023103" y="0"/>
                </a:lnTo>
                <a:lnTo>
                  <a:pt x="0" y="0"/>
                </a:lnTo>
                <a:lnTo>
                  <a:pt x="0" y="82296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407664" y="2179320"/>
            <a:ext cx="5023103" cy="822960"/>
          </a:xfrm>
          <a:custGeom>
            <a:avLst/>
            <a:gdLst/>
            <a:ahLst/>
            <a:cxnLst/>
            <a:rect l="l" t="t" r="r" b="b"/>
            <a:pathLst>
              <a:path w="5023104" h="822960">
                <a:moveTo>
                  <a:pt x="0" y="822960"/>
                </a:moveTo>
                <a:lnTo>
                  <a:pt x="5023103" y="822960"/>
                </a:lnTo>
                <a:lnTo>
                  <a:pt x="5023103" y="0"/>
                </a:lnTo>
                <a:lnTo>
                  <a:pt x="0" y="0"/>
                </a:lnTo>
                <a:lnTo>
                  <a:pt x="0" y="822960"/>
                </a:lnTo>
                <a:close/>
              </a:path>
            </a:pathLst>
          </a:custGeom>
          <a:ln w="12192">
            <a:solidFill>
              <a:srgbClr val="41709C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545838" y="2217165"/>
            <a:ext cx="2747645" cy="741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algn="ctr">
              <a:lnSpc>
                <a:spcPct val="100000"/>
              </a:lnSpc>
            </a:pP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400" b="1" spc="-45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400" b="1" spc="5" dirty="0">
                <a:solidFill>
                  <a:srgbClr val="FFFFFF"/>
                </a:solidFill>
                <a:latin typeface="Arial"/>
                <a:cs typeface="Arial"/>
              </a:rPr>
              <a:t> г</a:t>
            </a:r>
            <a:r>
              <a:rPr sz="2400" b="1" spc="-30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400" b="1" spc="-65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пп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ы</a:t>
            </a:r>
            <a:endParaRPr sz="2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кр</a:t>
            </a:r>
            <a:r>
              <a:rPr sz="2400" b="1" spc="-20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400" b="1" spc="-25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ер</a:t>
            </a:r>
            <a:r>
              <a:rPr sz="2400" b="1" spc="-20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ев</a:t>
            </a:r>
            <a:r>
              <a:rPr sz="24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400" b="1" spc="-20" dirty="0">
                <a:solidFill>
                  <a:srgbClr val="FFFFFF"/>
                </a:solidFill>
                <a:latin typeface="Arial"/>
                <a:cs typeface="Arial"/>
              </a:rPr>
              <a:t>ц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400" b="1" spc="-15" dirty="0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ки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84631" y="3541776"/>
            <a:ext cx="4072128" cy="1484376"/>
          </a:xfrm>
          <a:custGeom>
            <a:avLst/>
            <a:gdLst/>
            <a:ahLst/>
            <a:cxnLst/>
            <a:rect l="l" t="t" r="r" b="b"/>
            <a:pathLst>
              <a:path w="4072128" h="1484376">
                <a:moveTo>
                  <a:pt x="0" y="1484376"/>
                </a:moveTo>
                <a:lnTo>
                  <a:pt x="4072128" y="1484376"/>
                </a:lnTo>
                <a:lnTo>
                  <a:pt x="4072128" y="0"/>
                </a:lnTo>
                <a:lnTo>
                  <a:pt x="0" y="0"/>
                </a:lnTo>
                <a:lnTo>
                  <a:pt x="0" y="1484376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84631" y="3541776"/>
            <a:ext cx="4072128" cy="1484376"/>
          </a:xfrm>
          <a:custGeom>
            <a:avLst/>
            <a:gdLst/>
            <a:ahLst/>
            <a:cxnLst/>
            <a:rect l="l" t="t" r="r" b="b"/>
            <a:pathLst>
              <a:path w="4072128" h="1484376">
                <a:moveTo>
                  <a:pt x="0" y="1484376"/>
                </a:moveTo>
                <a:lnTo>
                  <a:pt x="4072128" y="1484376"/>
                </a:lnTo>
                <a:lnTo>
                  <a:pt x="4072128" y="0"/>
                </a:lnTo>
                <a:lnTo>
                  <a:pt x="0" y="0"/>
                </a:lnTo>
                <a:lnTo>
                  <a:pt x="0" y="1484376"/>
                </a:lnTo>
                <a:close/>
              </a:path>
            </a:pathLst>
          </a:custGeom>
          <a:ln w="12192">
            <a:solidFill>
              <a:srgbClr val="41709C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271777" y="3910838"/>
            <a:ext cx="2494915" cy="741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2400" b="1" spc="-70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400" b="1" spc="-65" dirty="0">
                <a:solidFill>
                  <a:srgbClr val="FFFFFF"/>
                </a:solidFill>
                <a:latin typeface="Arial"/>
                <a:cs typeface="Arial"/>
              </a:rPr>
              <a:t>з</a:t>
            </a:r>
            <a:r>
              <a:rPr sz="2400" b="1" spc="-9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400" b="1" spc="5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2400" b="1" spc="-235" dirty="0">
                <a:solidFill>
                  <a:srgbClr val="FFFFFF"/>
                </a:solidFill>
                <a:latin typeface="Arial"/>
                <a:cs typeface="Arial"/>
              </a:rPr>
              <a:t>ь</a:t>
            </a:r>
            <a:r>
              <a:rPr sz="2400" b="1" spc="-25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400" b="1" spc="-25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400" b="1" spc="-15" dirty="0">
                <a:solidFill>
                  <a:srgbClr val="FFFFFF"/>
                </a:solidFill>
                <a:latin typeface="Arial"/>
                <a:cs typeface="Arial"/>
              </a:rPr>
              <a:t>ив</a:t>
            </a:r>
            <a:r>
              <a:rPr sz="2400" b="1" spc="5" dirty="0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sz="2400" b="1" spc="-15" dirty="0">
                <a:solidFill>
                  <a:srgbClr val="FFFFFF"/>
                </a:solidFill>
                <a:latin typeface="Arial"/>
                <a:cs typeface="Arial"/>
              </a:rPr>
              <a:t>ы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endParaRPr sz="2400">
              <a:latin typeface="Arial"/>
              <a:cs typeface="Arial"/>
            </a:endParaRPr>
          </a:p>
          <a:p>
            <a:pPr marL="6350" algn="ctr">
              <a:lnSpc>
                <a:spcPct val="100000"/>
              </a:lnSpc>
            </a:pP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п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ок</a:t>
            </a:r>
            <a:r>
              <a:rPr sz="2400" b="1" spc="2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400" b="1" spc="-20" dirty="0">
                <a:solidFill>
                  <a:srgbClr val="FFFFFF"/>
                </a:solidFill>
                <a:latin typeface="Arial"/>
                <a:cs typeface="Arial"/>
              </a:rPr>
              <a:t>з</a:t>
            </a:r>
            <a:r>
              <a:rPr sz="2400" b="1" spc="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400" b="1" spc="-25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400" b="1" spc="5" dirty="0">
                <a:solidFill>
                  <a:srgbClr val="FFFFFF"/>
                </a:solidFill>
                <a:latin typeface="Arial"/>
                <a:cs typeface="Arial"/>
              </a:rPr>
              <a:t>ел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672071" y="3541776"/>
            <a:ext cx="4538472" cy="1484376"/>
          </a:xfrm>
          <a:custGeom>
            <a:avLst/>
            <a:gdLst/>
            <a:ahLst/>
            <a:cxnLst/>
            <a:rect l="l" t="t" r="r" b="b"/>
            <a:pathLst>
              <a:path w="4538472" h="1484376">
                <a:moveTo>
                  <a:pt x="0" y="1484376"/>
                </a:moveTo>
                <a:lnTo>
                  <a:pt x="4538472" y="1484376"/>
                </a:lnTo>
                <a:lnTo>
                  <a:pt x="4538472" y="0"/>
                </a:lnTo>
                <a:lnTo>
                  <a:pt x="0" y="0"/>
                </a:lnTo>
                <a:lnTo>
                  <a:pt x="0" y="1484376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672071" y="3541776"/>
            <a:ext cx="4538472" cy="1484376"/>
          </a:xfrm>
          <a:custGeom>
            <a:avLst/>
            <a:gdLst/>
            <a:ahLst/>
            <a:cxnLst/>
            <a:rect l="l" t="t" r="r" b="b"/>
            <a:pathLst>
              <a:path w="4538472" h="1484376">
                <a:moveTo>
                  <a:pt x="0" y="1484376"/>
                </a:moveTo>
                <a:lnTo>
                  <a:pt x="4538472" y="1484376"/>
                </a:lnTo>
                <a:lnTo>
                  <a:pt x="4538472" y="0"/>
                </a:lnTo>
                <a:lnTo>
                  <a:pt x="0" y="0"/>
                </a:lnTo>
                <a:lnTo>
                  <a:pt x="0" y="1484376"/>
                </a:lnTo>
                <a:close/>
              </a:path>
            </a:pathLst>
          </a:custGeom>
          <a:ln w="12192">
            <a:solidFill>
              <a:srgbClr val="41709C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626477" y="3910838"/>
            <a:ext cx="2631440" cy="741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Про</a:t>
            </a:r>
            <a:r>
              <a:rPr sz="2400" b="1" spc="-25" dirty="0">
                <a:solidFill>
                  <a:srgbClr val="FFFFFF"/>
                </a:solidFill>
                <a:latin typeface="Arial"/>
                <a:cs typeface="Arial"/>
              </a:rPr>
              <a:t>ц</a:t>
            </a:r>
            <a:r>
              <a:rPr sz="2400" b="1" spc="-20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сс</a:t>
            </a:r>
            <a:r>
              <a:rPr sz="2400" b="1" spc="-9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400" b="1" spc="5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2400" b="1" spc="-15" dirty="0">
                <a:solidFill>
                  <a:srgbClr val="FFFFFF"/>
                </a:solidFill>
                <a:latin typeface="Arial"/>
                <a:cs typeface="Arial"/>
              </a:rPr>
              <a:t>ьны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endParaRPr sz="2400">
              <a:latin typeface="Arial"/>
              <a:cs typeface="Arial"/>
            </a:endParaRPr>
          </a:p>
          <a:p>
            <a:pPr marL="3810" algn="ctr">
              <a:lnSpc>
                <a:spcPct val="100000"/>
              </a:lnSpc>
            </a:pP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п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ок</a:t>
            </a:r>
            <a:r>
              <a:rPr sz="2400" b="1" spc="2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400" b="1" spc="-20" dirty="0">
                <a:solidFill>
                  <a:srgbClr val="FFFFFF"/>
                </a:solidFill>
                <a:latin typeface="Arial"/>
                <a:cs typeface="Arial"/>
              </a:rPr>
              <a:t>з</a:t>
            </a:r>
            <a:r>
              <a:rPr sz="2400" b="1" spc="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400" b="1" spc="-25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400" b="1" spc="5" dirty="0">
                <a:solidFill>
                  <a:srgbClr val="FFFFFF"/>
                </a:solidFill>
                <a:latin typeface="Arial"/>
                <a:cs typeface="Arial"/>
              </a:rPr>
              <a:t>ел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105400" y="3992879"/>
            <a:ext cx="1216152" cy="484631"/>
          </a:xfrm>
          <a:custGeom>
            <a:avLst/>
            <a:gdLst/>
            <a:ahLst/>
            <a:cxnLst/>
            <a:rect l="l" t="t" r="r" b="b"/>
            <a:pathLst>
              <a:path w="1216152" h="484631">
                <a:moveTo>
                  <a:pt x="242315" y="0"/>
                </a:moveTo>
                <a:lnTo>
                  <a:pt x="0" y="242316"/>
                </a:lnTo>
                <a:lnTo>
                  <a:pt x="242315" y="484632"/>
                </a:lnTo>
                <a:lnTo>
                  <a:pt x="242315" y="363474"/>
                </a:lnTo>
                <a:lnTo>
                  <a:pt x="1094993" y="363474"/>
                </a:lnTo>
                <a:lnTo>
                  <a:pt x="1216152" y="242316"/>
                </a:lnTo>
                <a:lnTo>
                  <a:pt x="1094994" y="121158"/>
                </a:lnTo>
                <a:lnTo>
                  <a:pt x="242315" y="121158"/>
                </a:lnTo>
                <a:lnTo>
                  <a:pt x="242315" y="0"/>
                </a:lnTo>
                <a:close/>
              </a:path>
              <a:path w="1216152" h="484631">
                <a:moveTo>
                  <a:pt x="1094993" y="363474"/>
                </a:moveTo>
                <a:lnTo>
                  <a:pt x="973836" y="363474"/>
                </a:lnTo>
                <a:lnTo>
                  <a:pt x="973836" y="484632"/>
                </a:lnTo>
                <a:lnTo>
                  <a:pt x="1094993" y="363474"/>
                </a:lnTo>
                <a:close/>
              </a:path>
              <a:path w="1216152" h="484631">
                <a:moveTo>
                  <a:pt x="973836" y="0"/>
                </a:moveTo>
                <a:lnTo>
                  <a:pt x="973836" y="121158"/>
                </a:lnTo>
                <a:lnTo>
                  <a:pt x="1094994" y="121158"/>
                </a:lnTo>
                <a:lnTo>
                  <a:pt x="973836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105400" y="3992879"/>
            <a:ext cx="1216152" cy="484631"/>
          </a:xfrm>
          <a:custGeom>
            <a:avLst/>
            <a:gdLst/>
            <a:ahLst/>
            <a:cxnLst/>
            <a:rect l="l" t="t" r="r" b="b"/>
            <a:pathLst>
              <a:path w="1216152" h="484631">
                <a:moveTo>
                  <a:pt x="0" y="242316"/>
                </a:moveTo>
                <a:lnTo>
                  <a:pt x="242315" y="0"/>
                </a:lnTo>
                <a:lnTo>
                  <a:pt x="242315" y="121158"/>
                </a:lnTo>
                <a:lnTo>
                  <a:pt x="973836" y="121158"/>
                </a:lnTo>
                <a:lnTo>
                  <a:pt x="973836" y="0"/>
                </a:lnTo>
                <a:lnTo>
                  <a:pt x="1216152" y="242316"/>
                </a:lnTo>
                <a:lnTo>
                  <a:pt x="973836" y="484632"/>
                </a:lnTo>
                <a:lnTo>
                  <a:pt x="973836" y="363474"/>
                </a:lnTo>
                <a:lnTo>
                  <a:pt x="242315" y="363474"/>
                </a:lnTo>
                <a:lnTo>
                  <a:pt x="242315" y="484632"/>
                </a:lnTo>
                <a:lnTo>
                  <a:pt x="0" y="242316"/>
                </a:lnTo>
                <a:close/>
              </a:path>
            </a:pathLst>
          </a:custGeom>
          <a:ln w="12191">
            <a:solidFill>
              <a:srgbClr val="41709C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7244" y="578358"/>
            <a:ext cx="9782810" cy="842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spc="-254" dirty="0">
                <a:solidFill>
                  <a:srgbClr val="FF0000"/>
                </a:solidFill>
                <a:latin typeface="Calibri"/>
                <a:cs typeface="Calibri"/>
              </a:rPr>
              <a:t>Г</a:t>
            </a: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л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ав</a:t>
            </a: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н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ые</a:t>
            </a:r>
            <a:r>
              <a:rPr sz="2800" b="1" spc="-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н</a:t>
            </a: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ап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р</a:t>
            </a: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а</a:t>
            </a:r>
            <a:r>
              <a:rPr sz="2800" b="1" spc="-25" dirty="0">
                <a:solidFill>
                  <a:srgbClr val="FF0000"/>
                </a:solidFill>
                <a:latin typeface="Calibri"/>
                <a:cs typeface="Calibri"/>
              </a:rPr>
              <a:t>в</a:t>
            </a: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л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е</a:t>
            </a: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н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ия</a:t>
            </a:r>
            <a:r>
              <a:rPr sz="2800" b="1" spc="-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вос</a:t>
            </a:r>
            <a:r>
              <a:rPr sz="2800" b="1" spc="10" dirty="0">
                <a:solidFill>
                  <a:srgbClr val="FF0000"/>
                </a:solidFill>
                <a:latin typeface="Calibri"/>
                <a:cs typeface="Calibri"/>
              </a:rPr>
              <a:t>п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ит</a:t>
            </a: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а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т</a:t>
            </a:r>
            <a:r>
              <a:rPr sz="2800" b="1" spc="-45" dirty="0">
                <a:solidFill>
                  <a:srgbClr val="FF0000"/>
                </a:solidFill>
                <a:latin typeface="Calibri"/>
                <a:cs typeface="Calibri"/>
              </a:rPr>
              <a:t>е</a:t>
            </a: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л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ь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н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ой</a:t>
            </a:r>
            <a:r>
              <a:rPr sz="2800" b="1" spc="-8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30" dirty="0">
                <a:solidFill>
                  <a:srgbClr val="FF0000"/>
                </a:solidFill>
                <a:latin typeface="Calibri"/>
                <a:cs typeface="Calibri"/>
              </a:rPr>
              <a:t>д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ея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т</a:t>
            </a:r>
            <a:r>
              <a:rPr sz="2800" b="1" spc="-45" dirty="0">
                <a:solidFill>
                  <a:srgbClr val="FF0000"/>
                </a:solidFill>
                <a:latin typeface="Calibri"/>
                <a:cs typeface="Calibri"/>
              </a:rPr>
              <a:t>е</a:t>
            </a: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л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ьн</a:t>
            </a: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о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с</a:t>
            </a: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т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и</a:t>
            </a:r>
            <a:r>
              <a:rPr sz="2800" b="1" spc="-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к</a:t>
            </a:r>
            <a:r>
              <a:rPr sz="2800" b="1" spc="10" dirty="0">
                <a:solidFill>
                  <a:srgbClr val="FF0000"/>
                </a:solidFill>
                <a:latin typeface="Calibri"/>
                <a:cs typeface="Calibri"/>
              </a:rPr>
              <a:t>л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а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с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сн</a:t>
            </a: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о</a:t>
            </a:r>
            <a:r>
              <a:rPr sz="2800" b="1" spc="-40" dirty="0">
                <a:solidFill>
                  <a:srgbClr val="FF0000"/>
                </a:solidFill>
                <a:latin typeface="Calibri"/>
                <a:cs typeface="Calibri"/>
              </a:rPr>
              <a:t>г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о</a:t>
            </a:r>
            <a:endParaRPr sz="2800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12700">
              <a:lnSpc>
                <a:spcPts val="3025"/>
              </a:lnSpc>
            </a:pPr>
            <a:r>
              <a:rPr sz="2800" b="1" spc="-25" dirty="0">
                <a:solidFill>
                  <a:srgbClr val="FF0000"/>
                </a:solidFill>
                <a:latin typeface="Calibri"/>
                <a:cs typeface="Calibri"/>
              </a:rPr>
              <a:t>р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у</a:t>
            </a:r>
            <a:r>
              <a:rPr sz="2800" b="1" spc="-50" dirty="0">
                <a:solidFill>
                  <a:srgbClr val="FF0000"/>
                </a:solidFill>
                <a:latin typeface="Calibri"/>
                <a:cs typeface="Calibri"/>
              </a:rPr>
              <a:t>к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ов</a:t>
            </a:r>
            <a:r>
              <a:rPr sz="2800" b="1" spc="-75" dirty="0">
                <a:solidFill>
                  <a:srgbClr val="FF0000"/>
                </a:solidFill>
                <a:latin typeface="Calibri"/>
                <a:cs typeface="Calibri"/>
              </a:rPr>
              <a:t>о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д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и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т</a:t>
            </a:r>
            <a:r>
              <a:rPr sz="2800" b="1" spc="-45" dirty="0">
                <a:solidFill>
                  <a:srgbClr val="FF0000"/>
                </a:solidFill>
                <a:latin typeface="Calibri"/>
                <a:cs typeface="Calibri"/>
              </a:rPr>
              <a:t>е</a:t>
            </a: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л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я</a:t>
            </a:r>
            <a:endParaRPr sz="28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244" y="1870328"/>
            <a:ext cx="10063480" cy="40443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640" indent="-155575">
              <a:lnSpc>
                <a:spcPct val="100000"/>
              </a:lnSpc>
              <a:buClr>
                <a:srgbClr val="2E5496"/>
              </a:buClr>
              <a:buFont typeface="Arial"/>
              <a:buAutoNum type="arabicPlain"/>
              <a:tabLst>
                <a:tab pos="167640" algn="l"/>
              </a:tabLst>
            </a:pP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.</a:t>
            </a:r>
            <a:r>
              <a:rPr sz="2200" spc="-39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200" spc="-1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чнос</a:t>
            </a:r>
            <a:r>
              <a:rPr sz="2200" spc="-1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н</a:t>
            </a:r>
            <a:r>
              <a:rPr sz="2200" spc="5" dirty="0">
                <a:solidFill>
                  <a:srgbClr val="2E5496"/>
                </a:solidFill>
                <a:latin typeface="Arial"/>
                <a:cs typeface="Arial"/>
              </a:rPr>
              <a:t>о-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200" spc="-10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200" spc="-1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ент</a:t>
            </a:r>
            <a:r>
              <a:rPr sz="2200" spc="-1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200" spc="-1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200" spc="-20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анная</a:t>
            </a:r>
            <a:r>
              <a:rPr sz="2200" spc="-6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200" spc="5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ея</a:t>
            </a:r>
            <a:r>
              <a:rPr sz="2200" spc="-3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200" spc="-7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200" spc="5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ьнос</a:t>
            </a:r>
            <a:r>
              <a:rPr sz="2200" spc="-1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ь</a:t>
            </a:r>
            <a:r>
              <a:rPr sz="2200" spc="-3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по</a:t>
            </a:r>
            <a:r>
              <a:rPr sz="2200" spc="-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осп</a:t>
            </a:r>
            <a:r>
              <a:rPr sz="2200" spc="-1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200" spc="-3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ан</a:t>
            </a:r>
            <a:r>
              <a:rPr sz="2200" spc="-1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ю</a:t>
            </a:r>
            <a:r>
              <a:rPr sz="2200" spc="-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200" spc="-2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200" spc="2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оц</a:t>
            </a:r>
            <a:r>
              <a:rPr sz="2200" spc="-1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али</a:t>
            </a:r>
            <a:r>
              <a:rPr sz="2200" spc="-10" dirty="0">
                <a:solidFill>
                  <a:srgbClr val="2E5496"/>
                </a:solidFill>
                <a:latin typeface="Arial"/>
                <a:cs typeface="Arial"/>
              </a:rPr>
              <a:t>з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ац</a:t>
            </a:r>
            <a:r>
              <a:rPr sz="2200" spc="-1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endParaRPr sz="2200">
              <a:latin typeface="Arial"/>
              <a:cs typeface="Arial"/>
            </a:endParaRPr>
          </a:p>
          <a:p>
            <a:pPr marL="274320">
              <a:lnSpc>
                <a:spcPct val="100000"/>
              </a:lnSpc>
              <a:spcBef>
                <a:spcPts val="265"/>
              </a:spcBef>
            </a:pP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200" spc="-50" dirty="0">
                <a:solidFill>
                  <a:srgbClr val="2E5496"/>
                </a:solidFill>
                <a:latin typeface="Arial"/>
                <a:cs typeface="Arial"/>
              </a:rPr>
              <a:t>б</a:t>
            </a:r>
            <a:r>
              <a:rPr sz="2200" spc="-25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чающ</a:t>
            </a:r>
            <a:r>
              <a:rPr sz="2200" spc="-1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200" spc="-50" dirty="0">
                <a:solidFill>
                  <a:srgbClr val="2E5496"/>
                </a:solidFill>
                <a:latin typeface="Arial"/>
                <a:cs typeface="Arial"/>
              </a:rPr>
              <a:t>х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ся</a:t>
            </a:r>
            <a:r>
              <a:rPr sz="2200" spc="-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200" spc="10" dirty="0">
                <a:solidFill>
                  <a:srgbClr val="2E5496"/>
                </a:solidFill>
                <a:latin typeface="Arial"/>
                <a:cs typeface="Arial"/>
              </a:rPr>
              <a:t> к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лас</a:t>
            </a:r>
            <a:r>
              <a:rPr sz="2200" spc="-1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endParaRPr sz="2200">
              <a:latin typeface="Arial"/>
              <a:cs typeface="Arial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400"/>
              </a:lnSpc>
              <a:spcBef>
                <a:spcPts val="51"/>
              </a:spcBef>
            </a:pPr>
            <a:endParaRPr sz="1400"/>
          </a:p>
          <a:p>
            <a:pPr marL="167640" indent="-155575">
              <a:lnSpc>
                <a:spcPct val="100000"/>
              </a:lnSpc>
              <a:buClr>
                <a:srgbClr val="2E5496"/>
              </a:buClr>
              <a:buFont typeface="Arial"/>
              <a:buAutoNum type="arabicPlain" startAt="2"/>
              <a:tabLst>
                <a:tab pos="167640" algn="l"/>
              </a:tabLst>
            </a:pP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.</a:t>
            </a:r>
            <a:r>
              <a:rPr sz="2200" spc="-39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ея</a:t>
            </a:r>
            <a:r>
              <a:rPr sz="2200" spc="-35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200" spc="-8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льность</a:t>
            </a:r>
            <a:r>
              <a:rPr sz="2200" spc="-4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по</a:t>
            </a:r>
            <a:r>
              <a:rPr sz="2200" spc="-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осп</a:t>
            </a:r>
            <a:r>
              <a:rPr sz="2200" spc="-2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200" spc="-3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ан</a:t>
            </a:r>
            <a:r>
              <a:rPr sz="2200" spc="-1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ю</a:t>
            </a:r>
            <a:r>
              <a:rPr sz="2200" spc="-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200" spc="-2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200" spc="15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оц</a:t>
            </a:r>
            <a:r>
              <a:rPr sz="2200" spc="-1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ал</a:t>
            </a:r>
            <a:r>
              <a:rPr sz="2200" spc="-1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з</a:t>
            </a:r>
            <a:r>
              <a:rPr sz="2200" spc="-10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ции</a:t>
            </a:r>
            <a:r>
              <a:rPr sz="2200" spc="-3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200" spc="-50" dirty="0">
                <a:solidFill>
                  <a:srgbClr val="2E5496"/>
                </a:solidFill>
                <a:latin typeface="Arial"/>
                <a:cs typeface="Arial"/>
              </a:rPr>
              <a:t>б</a:t>
            </a:r>
            <a:r>
              <a:rPr sz="2200" spc="-25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чающ</a:t>
            </a:r>
            <a:r>
              <a:rPr sz="2200" spc="-1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200" spc="-50" dirty="0">
                <a:solidFill>
                  <a:srgbClr val="2E5496"/>
                </a:solidFill>
                <a:latin typeface="Arial"/>
                <a:cs typeface="Arial"/>
              </a:rPr>
              <a:t>х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ся</a:t>
            </a:r>
            <a:r>
              <a:rPr sz="2200" spc="-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200" spc="3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ак</a:t>
            </a:r>
            <a:r>
              <a:rPr sz="2200" spc="-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200" spc="5" dirty="0">
                <a:solidFill>
                  <a:srgbClr val="2E5496"/>
                </a:solidFill>
                <a:latin typeface="Arial"/>
                <a:cs typeface="Arial"/>
              </a:rPr>
              <a:t>г</a:t>
            </a:r>
            <a:r>
              <a:rPr sz="2200" spc="-30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200" spc="-25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ппы</a:t>
            </a:r>
            <a:endParaRPr sz="2200">
              <a:latin typeface="Arial"/>
              <a:cs typeface="Arial"/>
            </a:endParaRPr>
          </a:p>
          <a:p>
            <a:pPr>
              <a:lnSpc>
                <a:spcPts val="1000"/>
              </a:lnSpc>
              <a:buClr>
                <a:srgbClr val="2E5496"/>
              </a:buClr>
              <a:buFont typeface="Arial"/>
              <a:buAutoNum type="arabicPlain" startAt="2"/>
            </a:pPr>
            <a:endParaRPr sz="1000"/>
          </a:p>
          <a:p>
            <a:pPr>
              <a:lnSpc>
                <a:spcPts val="1400"/>
              </a:lnSpc>
              <a:spcBef>
                <a:spcPts val="73"/>
              </a:spcBef>
              <a:buClr>
                <a:srgbClr val="2E5496"/>
              </a:buClr>
              <a:buFont typeface="Arial"/>
              <a:buAutoNum type="arabicPlain" startAt="2"/>
            </a:pPr>
            <a:endParaRPr sz="1400"/>
          </a:p>
          <a:p>
            <a:pPr marL="167640" indent="-155575">
              <a:lnSpc>
                <a:spcPct val="100000"/>
              </a:lnSpc>
              <a:buClr>
                <a:srgbClr val="2E5496"/>
              </a:buClr>
              <a:buFont typeface="Arial"/>
              <a:buAutoNum type="arabicPlain" startAt="2"/>
              <a:tabLst>
                <a:tab pos="167640" algn="l"/>
              </a:tabLst>
            </a:pP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.</a:t>
            </a:r>
            <a:r>
              <a:rPr sz="2200" spc="-39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200" spc="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200" spc="-30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200" spc="-20" dirty="0">
                <a:solidFill>
                  <a:srgbClr val="2E5496"/>
                </a:solidFill>
                <a:latin typeface="Arial"/>
                <a:cs typeface="Arial"/>
              </a:rPr>
              <a:t>щ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ес</a:t>
            </a:r>
            <a:r>
              <a:rPr sz="2200" spc="-15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200" spc="-50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лен</a:t>
            </a:r>
            <a:r>
              <a:rPr sz="2200" spc="-1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200" spc="-4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осп</a:t>
            </a:r>
            <a:r>
              <a:rPr sz="2200" spc="-2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200" spc="-3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200" spc="-5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200" spc="-3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200" spc="-8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льной</a:t>
            </a:r>
            <a:r>
              <a:rPr sz="2200" spc="-3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дея</a:t>
            </a:r>
            <a:r>
              <a:rPr sz="2200" spc="-35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200" spc="-8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льности</a:t>
            </a:r>
            <a:r>
              <a:rPr sz="2200" spc="-5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200" spc="-2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з</a:t>
            </a:r>
            <a:r>
              <a:rPr sz="2200" spc="-10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200" spc="-1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200" spc="-10" dirty="0">
                <a:solidFill>
                  <a:srgbClr val="2E5496"/>
                </a:solidFill>
                <a:latin typeface="Arial"/>
                <a:cs typeface="Arial"/>
              </a:rPr>
              <a:t>м</a:t>
            </a:r>
            <a:r>
              <a:rPr sz="2200" spc="-5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де</a:t>
            </a:r>
            <a:r>
              <a:rPr sz="2200" spc="-20" dirty="0">
                <a:solidFill>
                  <a:srgbClr val="2E5496"/>
                </a:solidFill>
                <a:latin typeface="Arial"/>
                <a:cs typeface="Arial"/>
              </a:rPr>
              <a:t>й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ств</a:t>
            </a:r>
            <a:r>
              <a:rPr sz="2200" spc="-2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200" spc="-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endParaRPr sz="2200">
              <a:latin typeface="Arial"/>
              <a:cs typeface="Arial"/>
            </a:endParaRPr>
          </a:p>
          <a:p>
            <a:pPr marL="274320">
              <a:lnSpc>
                <a:spcPct val="100000"/>
              </a:lnSpc>
              <a:spcBef>
                <a:spcPts val="265"/>
              </a:spcBef>
            </a:pP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200" spc="-6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200" spc="5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200" spc="-1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200" spc="-3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200" spc="-7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200" spc="5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ями</a:t>
            </a:r>
            <a:endParaRPr sz="2200">
              <a:latin typeface="Arial"/>
              <a:cs typeface="Arial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400"/>
              </a:lnSpc>
              <a:spcBef>
                <a:spcPts val="75"/>
              </a:spcBef>
            </a:pPr>
            <a:endParaRPr sz="1400"/>
          </a:p>
          <a:p>
            <a:pPr marL="167640" indent="-155575">
              <a:lnSpc>
                <a:spcPct val="100000"/>
              </a:lnSpc>
              <a:buClr>
                <a:srgbClr val="2E5496"/>
              </a:buClr>
              <a:buFont typeface="Arial"/>
              <a:buAutoNum type="arabicPlain" startAt="4"/>
              <a:tabLst>
                <a:tab pos="167640" algn="l"/>
              </a:tabLst>
            </a:pP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.</a:t>
            </a:r>
            <a:r>
              <a:rPr sz="2200" spc="-39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200" spc="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200" spc="-25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200" spc="-20" dirty="0">
                <a:solidFill>
                  <a:srgbClr val="2E5496"/>
                </a:solidFill>
                <a:latin typeface="Arial"/>
                <a:cs typeface="Arial"/>
              </a:rPr>
              <a:t>щ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ес</a:t>
            </a:r>
            <a:r>
              <a:rPr sz="2200" spc="-1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200" spc="-45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200" spc="5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ен</a:t>
            </a:r>
            <a:r>
              <a:rPr sz="2200" spc="-1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200" spc="-4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осп</a:t>
            </a:r>
            <a:r>
              <a:rPr sz="2200" spc="-1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200" spc="-3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200" spc="-5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200" spc="-3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200" spc="-7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200" spc="5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ьной</a:t>
            </a:r>
            <a:r>
              <a:rPr sz="2200" spc="-2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200" spc="5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ея</a:t>
            </a:r>
            <a:r>
              <a:rPr sz="2200" spc="-3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200" spc="-7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200" spc="5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ьнос</a:t>
            </a:r>
            <a:r>
              <a:rPr sz="2200" spc="-1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200" spc="-5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200" spc="-20" dirty="0">
                <a:solidFill>
                  <a:srgbClr val="2E5496"/>
                </a:solidFill>
                <a:latin typeface="Arial"/>
                <a:cs typeface="Arial"/>
              </a:rPr>
              <a:t> в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з</a:t>
            </a:r>
            <a:r>
              <a:rPr sz="2200" spc="-10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200" spc="-1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200" spc="-10" dirty="0">
                <a:solidFill>
                  <a:srgbClr val="2E5496"/>
                </a:solidFill>
                <a:latin typeface="Arial"/>
                <a:cs typeface="Arial"/>
              </a:rPr>
              <a:t>м</a:t>
            </a:r>
            <a:r>
              <a:rPr sz="2200" spc="-5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200" spc="5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200" spc="-15" dirty="0">
                <a:solidFill>
                  <a:srgbClr val="2E5496"/>
                </a:solidFill>
                <a:latin typeface="Arial"/>
                <a:cs typeface="Arial"/>
              </a:rPr>
              <a:t>й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ств</a:t>
            </a:r>
            <a:r>
              <a:rPr sz="2200" spc="-1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и с</a:t>
            </a:r>
            <a:endParaRPr sz="2200">
              <a:latin typeface="Arial"/>
              <a:cs typeface="Arial"/>
            </a:endParaRPr>
          </a:p>
          <a:p>
            <a:pPr marL="274320">
              <a:lnSpc>
                <a:spcPct val="100000"/>
              </a:lnSpc>
              <a:spcBef>
                <a:spcPts val="260"/>
              </a:spcBef>
            </a:pP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п</a:t>
            </a:r>
            <a:r>
              <a:rPr sz="2200" spc="-5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да</a:t>
            </a:r>
            <a:r>
              <a:rPr sz="2200" spc="-45" dirty="0">
                <a:solidFill>
                  <a:srgbClr val="2E5496"/>
                </a:solidFill>
                <a:latin typeface="Arial"/>
                <a:cs typeface="Arial"/>
              </a:rPr>
              <a:t>г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ог</a:t>
            </a:r>
            <a:r>
              <a:rPr sz="2200" spc="-1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чес</a:t>
            </a:r>
            <a:r>
              <a:rPr sz="2200" spc="-15" dirty="0">
                <a:solidFill>
                  <a:srgbClr val="2E5496"/>
                </a:solidFill>
                <a:latin typeface="Arial"/>
                <a:cs typeface="Arial"/>
              </a:rPr>
              <a:t>ки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м</a:t>
            </a:r>
            <a:r>
              <a:rPr sz="2200" spc="-7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200" spc="10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200" spc="-5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лле</a:t>
            </a:r>
            <a:r>
              <a:rPr sz="2200" spc="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200" spc="-2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200" spc="-25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ом.</a:t>
            </a:r>
            <a:endParaRPr sz="2200">
              <a:latin typeface="Arial"/>
              <a:cs typeface="Arial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400"/>
              </a:lnSpc>
              <a:spcBef>
                <a:spcPts val="50"/>
              </a:spcBef>
            </a:pPr>
            <a:endParaRPr sz="1400"/>
          </a:p>
          <a:p>
            <a:pPr marL="167640" indent="-155575">
              <a:lnSpc>
                <a:spcPct val="100000"/>
              </a:lnSpc>
              <a:buClr>
                <a:srgbClr val="2E5496"/>
              </a:buClr>
              <a:buFont typeface="Arial"/>
              <a:buAutoNum type="arabicPlain" startAt="5"/>
              <a:tabLst>
                <a:tab pos="167640" algn="l"/>
              </a:tabLst>
            </a:pP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.</a:t>
            </a:r>
            <a:r>
              <a:rPr sz="2200" spc="-39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з</a:t>
            </a:r>
            <a:r>
              <a:rPr sz="2200" spc="-10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200" spc="-1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200" spc="-10" dirty="0">
                <a:solidFill>
                  <a:srgbClr val="2E5496"/>
                </a:solidFill>
                <a:latin typeface="Arial"/>
                <a:cs typeface="Arial"/>
              </a:rPr>
              <a:t>м</a:t>
            </a:r>
            <a:r>
              <a:rPr sz="2200" spc="-5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де</a:t>
            </a:r>
            <a:r>
              <a:rPr sz="2200" spc="-20" dirty="0">
                <a:solidFill>
                  <a:srgbClr val="2E5496"/>
                </a:solidFill>
                <a:latin typeface="Arial"/>
                <a:cs typeface="Arial"/>
              </a:rPr>
              <a:t>й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ств</a:t>
            </a:r>
            <a:r>
              <a:rPr sz="2200" spc="-2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е с</a:t>
            </a:r>
            <a:r>
              <a:rPr sz="2200" spc="-1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200" spc="15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оц</a:t>
            </a:r>
            <a:r>
              <a:rPr sz="2200" spc="-15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альны</a:t>
            </a:r>
            <a:r>
              <a:rPr sz="2200" spc="-10" dirty="0">
                <a:solidFill>
                  <a:srgbClr val="2E5496"/>
                </a:solidFill>
                <a:latin typeface="Arial"/>
                <a:cs typeface="Arial"/>
              </a:rPr>
              <a:t>м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200" spc="-5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па</a:t>
            </a:r>
            <a:r>
              <a:rPr sz="2200" spc="-60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тне</a:t>
            </a:r>
            <a:r>
              <a:rPr sz="2200" spc="-1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200" spc="-15" dirty="0">
                <a:solidFill>
                  <a:srgbClr val="2E5496"/>
                </a:solidFill>
                <a:latin typeface="Arial"/>
                <a:cs typeface="Arial"/>
              </a:rPr>
              <a:t>м</a:t>
            </a:r>
            <a:r>
              <a:rPr sz="220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7964" rIns="0" bIns="0" rtlCol="0">
            <a:spAutoFit/>
          </a:bodyPr>
          <a:lstStyle/>
          <a:p>
            <a:pPr marL="164465">
              <a:lnSpc>
                <a:spcPct val="100000"/>
              </a:lnSpc>
            </a:pPr>
            <a:r>
              <a:rPr dirty="0"/>
              <a:t>Кри</a:t>
            </a:r>
            <a:r>
              <a:rPr spc="-15" dirty="0"/>
              <a:t>т</a:t>
            </a:r>
            <a:r>
              <a:rPr dirty="0"/>
              <a:t>ерии</a:t>
            </a:r>
            <a:r>
              <a:rPr spc="-35" dirty="0"/>
              <a:t> </a:t>
            </a:r>
            <a:r>
              <a:rPr dirty="0"/>
              <a:t>о</a:t>
            </a:r>
            <a:r>
              <a:rPr spc="-20" dirty="0"/>
              <a:t>ц</a:t>
            </a:r>
            <a:r>
              <a:rPr dirty="0"/>
              <a:t>е</a:t>
            </a:r>
            <a:r>
              <a:rPr spc="5" dirty="0"/>
              <a:t>н</a:t>
            </a:r>
            <a:r>
              <a:rPr dirty="0"/>
              <a:t>ки</a:t>
            </a:r>
            <a:r>
              <a:rPr spc="-35" dirty="0"/>
              <a:t> </a:t>
            </a:r>
            <a:r>
              <a:rPr spc="-30" dirty="0"/>
              <a:t>д</a:t>
            </a:r>
            <a:r>
              <a:rPr dirty="0"/>
              <a:t>ея</a:t>
            </a:r>
            <a:r>
              <a:rPr spc="-20" dirty="0"/>
              <a:t>т</a:t>
            </a:r>
            <a:r>
              <a:rPr spc="-45" dirty="0"/>
              <a:t>е</a:t>
            </a:r>
            <a:r>
              <a:rPr spc="5" dirty="0"/>
              <a:t>л</a:t>
            </a:r>
            <a:r>
              <a:rPr dirty="0"/>
              <a:t>ьн</a:t>
            </a:r>
            <a:r>
              <a:rPr spc="5" dirty="0"/>
              <a:t>о</a:t>
            </a:r>
            <a:r>
              <a:rPr dirty="0"/>
              <a:t>с</a:t>
            </a:r>
            <a:r>
              <a:rPr spc="5" dirty="0"/>
              <a:t>т</a:t>
            </a:r>
            <a:r>
              <a:rPr dirty="0"/>
              <a:t>и</a:t>
            </a:r>
            <a:r>
              <a:rPr spc="-60" dirty="0"/>
              <a:t> </a:t>
            </a:r>
            <a:r>
              <a:rPr dirty="0"/>
              <a:t>к</a:t>
            </a:r>
            <a:r>
              <a:rPr spc="10" dirty="0"/>
              <a:t>л</a:t>
            </a:r>
            <a:r>
              <a:rPr dirty="0"/>
              <a:t>а</a:t>
            </a:r>
            <a:r>
              <a:rPr spc="-20" dirty="0"/>
              <a:t>с</a:t>
            </a:r>
            <a:r>
              <a:rPr dirty="0"/>
              <a:t>сн</a:t>
            </a:r>
            <a:r>
              <a:rPr spc="5" dirty="0"/>
              <a:t>о</a:t>
            </a:r>
            <a:r>
              <a:rPr spc="-40" dirty="0"/>
              <a:t>г</a:t>
            </a:r>
            <a:r>
              <a:rPr dirty="0"/>
              <a:t>о</a:t>
            </a:r>
            <a:r>
              <a:rPr spc="-55" dirty="0"/>
              <a:t> </a:t>
            </a:r>
            <a:r>
              <a:rPr spc="-20" dirty="0"/>
              <a:t>р</a:t>
            </a:r>
            <a:r>
              <a:rPr spc="-15" dirty="0"/>
              <a:t>у</a:t>
            </a:r>
            <a:r>
              <a:rPr spc="-45" dirty="0"/>
              <a:t>к</a:t>
            </a:r>
            <a:r>
              <a:rPr dirty="0"/>
              <a:t>ов</a:t>
            </a:r>
            <a:r>
              <a:rPr spc="-70" dirty="0"/>
              <a:t>о</a:t>
            </a:r>
            <a:r>
              <a:rPr dirty="0"/>
              <a:t>ди</a:t>
            </a:r>
            <a:r>
              <a:rPr spc="-25" dirty="0"/>
              <a:t>т</a:t>
            </a:r>
            <a:r>
              <a:rPr spc="-45" dirty="0"/>
              <a:t>е</a:t>
            </a:r>
            <a:r>
              <a:rPr spc="5" dirty="0"/>
              <a:t>л</a:t>
            </a:r>
            <a:r>
              <a:rPr dirty="0"/>
              <a:t>я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2711182"/>
              </p:ext>
            </p:extLst>
          </p:nvPr>
        </p:nvGraphicFramePr>
        <p:xfrm>
          <a:off x="229171" y="1123314"/>
          <a:ext cx="11748704" cy="55443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35364"/>
                <a:gridCol w="3172714"/>
                <a:gridCol w="1870328"/>
                <a:gridCol w="1468627"/>
                <a:gridCol w="1330071"/>
                <a:gridCol w="1371600"/>
              </a:tblGrid>
              <a:tr h="652272">
                <a:tc rowSpan="2">
                  <a:txBody>
                    <a:bodyPr/>
                    <a:lstStyle/>
                    <a:p>
                      <a:pPr marL="327660" marR="321310" indent="635" algn="ctr">
                        <a:lnSpc>
                          <a:spcPct val="107100"/>
                        </a:lnSpc>
                      </a:pPr>
                      <a:r>
                        <a:rPr sz="2000" spc="-35" dirty="0">
                          <a:latin typeface="Arial"/>
                          <a:cs typeface="Arial"/>
                        </a:rPr>
                        <a:t>Б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и </a:t>
                      </a:r>
                      <a:r>
                        <a:rPr sz="2000" spc="-30" dirty="0">
                          <a:latin typeface="Arial"/>
                          <a:cs typeface="Arial"/>
                        </a:rPr>
                        <a:t>в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spc="5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п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2000" spc="-25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spc="-55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2000" spc="-25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spc="-8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ьной раб</a:t>
                      </a:r>
                      <a:r>
                        <a:rPr sz="2000" spc="-5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ты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54305" marR="149860" indent="5080" algn="ctr">
                        <a:lnSpc>
                          <a:spcPct val="107100"/>
                        </a:lnSpc>
                      </a:pPr>
                      <a:r>
                        <a:rPr sz="2000" spc="-10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р</a:t>
                      </a:r>
                      <a:r>
                        <a:rPr sz="2000" spc="-20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2000" spc="-30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ри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20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spc="-20" dirty="0">
                          <a:latin typeface="Arial"/>
                          <a:cs typeface="Arial"/>
                        </a:rPr>
                        <a:t>ц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ен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и 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д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ея</a:t>
                      </a:r>
                      <a:r>
                        <a:rPr sz="2000" spc="-30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spc="-8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ьно</a:t>
                      </a:r>
                      <a:r>
                        <a:rPr sz="2000" spc="5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ти</a:t>
                      </a:r>
                      <a:r>
                        <a:rPr sz="20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2000" spc="5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но</a:t>
                      </a:r>
                      <a:r>
                        <a:rPr sz="2000" spc="-55" dirty="0">
                          <a:latin typeface="Arial"/>
                          <a:cs typeface="Arial"/>
                        </a:rPr>
                        <a:t>г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о </a:t>
                      </a:r>
                      <a:r>
                        <a:rPr sz="2000" spc="-30" dirty="0">
                          <a:latin typeface="Arial"/>
                          <a:cs typeface="Arial"/>
                        </a:rPr>
                        <a:t>р</a:t>
                      </a:r>
                      <a:r>
                        <a:rPr sz="2000" spc="-65" dirty="0">
                          <a:latin typeface="Arial"/>
                          <a:cs typeface="Arial"/>
                        </a:rPr>
                        <a:t>у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spc="-35" dirty="0">
                          <a:latin typeface="Arial"/>
                          <a:cs typeface="Arial"/>
                        </a:rPr>
                        <a:t>в</a:t>
                      </a:r>
                      <a:r>
                        <a:rPr sz="2000" spc="-55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д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2000" spc="-30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spc="-55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я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000" spc="5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ц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ен</a:t>
                      </a:r>
                      <a:r>
                        <a:rPr sz="2000" spc="30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 эфф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spc="5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вности</a:t>
                      </a:r>
                      <a:r>
                        <a:rPr sz="2000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д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ея</a:t>
                      </a:r>
                      <a:r>
                        <a:rPr sz="2000" spc="-35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spc="-8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ль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но</a:t>
                      </a:r>
                      <a:r>
                        <a:rPr sz="2000" spc="5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ти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сс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но</a:t>
                      </a:r>
                      <a:r>
                        <a:rPr sz="2000" spc="-55" dirty="0">
                          <a:latin typeface="Arial"/>
                          <a:cs typeface="Arial"/>
                        </a:rPr>
                        <a:t>г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30" dirty="0">
                          <a:latin typeface="Arial"/>
                          <a:cs typeface="Arial"/>
                        </a:rPr>
                        <a:t>р</a:t>
                      </a:r>
                      <a:r>
                        <a:rPr sz="2000" spc="-60" dirty="0">
                          <a:latin typeface="Arial"/>
                          <a:cs typeface="Arial"/>
                        </a:rPr>
                        <a:t>у</a:t>
                      </a:r>
                      <a:r>
                        <a:rPr sz="2000" spc="15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spc="-25" dirty="0">
                          <a:latin typeface="Arial"/>
                          <a:cs typeface="Arial"/>
                        </a:rPr>
                        <a:t>в</a:t>
                      </a:r>
                      <a:r>
                        <a:rPr sz="2000" spc="-5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spc="15" dirty="0">
                          <a:latin typeface="Arial"/>
                          <a:cs typeface="Arial"/>
                        </a:rPr>
                        <a:t>д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spc="-75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я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Ср</a:t>
                      </a:r>
                      <a:r>
                        <a:rPr sz="2000" spc="-6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д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н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й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000" spc="-40" dirty="0">
                          <a:latin typeface="Arial"/>
                          <a:cs typeface="Arial"/>
                        </a:rPr>
                        <a:t>б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л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7840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2000" spc="-10" dirty="0">
                          <a:latin typeface="Arial"/>
                          <a:cs typeface="Arial"/>
                        </a:rPr>
                        <a:t>Кл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ас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н</a:t>
                      </a:r>
                      <a:r>
                        <a:rPr sz="2000" spc="5" dirty="0">
                          <a:latin typeface="Arial"/>
                          <a:cs typeface="Arial"/>
                        </a:rPr>
                        <a:t>ы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й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000" spc="-30" dirty="0">
                          <a:latin typeface="Arial"/>
                          <a:cs typeface="Arial"/>
                        </a:rPr>
                        <a:t>р</a:t>
                      </a:r>
                      <a:r>
                        <a:rPr sz="2000" spc="-60" dirty="0">
                          <a:latin typeface="Arial"/>
                          <a:cs typeface="Arial"/>
                        </a:rPr>
                        <a:t>у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spc="-30" dirty="0">
                          <a:latin typeface="Arial"/>
                          <a:cs typeface="Arial"/>
                        </a:rPr>
                        <a:t>в</a:t>
                      </a:r>
                      <a:r>
                        <a:rPr sz="2000" spc="-55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д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2000" spc="-25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spc="-55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ь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2555" marR="113664" indent="635" algn="ctr">
                        <a:lnSpc>
                          <a:spcPct val="107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З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м. 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ди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р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spc="-25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р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а по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УВР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</a:pPr>
                      <a:r>
                        <a:rPr sz="2000" spc="-110" dirty="0">
                          <a:latin typeface="Arial"/>
                          <a:cs typeface="Arial"/>
                        </a:rPr>
                        <a:t>Р</a:t>
                      </a:r>
                      <a:r>
                        <a:rPr sz="2000" spc="-55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ди</a:t>
                      </a:r>
                      <a:r>
                        <a:rPr sz="2000" spc="-30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spc="-8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ь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2271">
                <a:tc rowSpan="4">
                  <a:txBody>
                    <a:bodyPr/>
                    <a:lstStyle/>
                    <a:p>
                      <a:pPr marL="62230" marR="222250">
                        <a:lnSpc>
                          <a:spcPct val="107100"/>
                        </a:lnSpc>
                      </a:pPr>
                      <a:r>
                        <a:rPr sz="2000" b="1" spc="-5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sz="2000" b="1" spc="-1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 Л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2000" b="1" spc="-1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ч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н</a:t>
                      </a:r>
                      <a:r>
                        <a:rPr sz="2000" b="1" spc="-2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с</a:t>
                      </a:r>
                      <a:r>
                        <a:rPr sz="2000" b="1" spc="-2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т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н</a:t>
                      </a:r>
                      <a:r>
                        <a:rPr sz="2000" b="1" spc="5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- о</a:t>
                      </a:r>
                      <a:r>
                        <a:rPr sz="2000" b="1" spc="5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р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2000" b="1" spc="-1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е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н</a:t>
                      </a:r>
                      <a:r>
                        <a:rPr sz="2000" b="1" spc="-25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т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ир</a:t>
                      </a:r>
                      <a:r>
                        <a:rPr sz="2000" b="1" spc="5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2000" b="1" spc="-3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в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а</a:t>
                      </a:r>
                      <a:r>
                        <a:rPr sz="2000" b="1" spc="-1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н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н</a:t>
                      </a:r>
                      <a:r>
                        <a:rPr sz="2000" b="1" spc="-1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а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я </a:t>
                      </a:r>
                      <a:r>
                        <a:rPr sz="2000" b="1" spc="5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д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е</a:t>
                      </a:r>
                      <a:r>
                        <a:rPr sz="2000" b="1" spc="-15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я</a:t>
                      </a:r>
                      <a:r>
                        <a:rPr sz="2000" b="1" spc="-2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т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ельн</a:t>
                      </a:r>
                      <a:r>
                        <a:rPr sz="2000" b="1" spc="-2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с</a:t>
                      </a:r>
                      <a:r>
                        <a:rPr sz="2000" b="1" spc="-2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т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ь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62230" marR="435609">
                        <a:lnSpc>
                          <a:spcPts val="2570"/>
                        </a:lnSpc>
                        <a:spcBef>
                          <a:spcPts val="110"/>
                        </a:spcBef>
                      </a:pP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по</a:t>
                      </a:r>
                      <a:r>
                        <a:rPr sz="2000" b="1" spc="-5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3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в</a:t>
                      </a:r>
                      <a:r>
                        <a:rPr sz="2000" b="1" spc="-2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с</a:t>
                      </a:r>
                      <a:r>
                        <a:rPr sz="2000" b="1" spc="-1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п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2000" b="1" spc="-2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т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а</a:t>
                      </a:r>
                      <a:r>
                        <a:rPr sz="2000" b="1" spc="-1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н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ию и</a:t>
                      </a:r>
                      <a:r>
                        <a:rPr sz="2000" b="1" spc="-5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с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оциали</a:t>
                      </a:r>
                      <a:r>
                        <a:rPr sz="2000" b="1" spc="-3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з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ации о</a:t>
                      </a:r>
                      <a:r>
                        <a:rPr sz="2000" b="1" spc="-3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бу</a:t>
                      </a:r>
                      <a:r>
                        <a:rPr sz="2000" b="1" spc="-1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ч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аю</a:t>
                      </a:r>
                      <a:r>
                        <a:rPr sz="2000" b="1" spc="-35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щ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2000" b="1" spc="-6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х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ся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622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в</a:t>
                      </a:r>
                      <a:r>
                        <a:rPr sz="2000" b="1" spc="-5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3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к</a:t>
                      </a:r>
                      <a:r>
                        <a:rPr sz="2000" b="1" spc="5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л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а</a:t>
                      </a:r>
                      <a:r>
                        <a:rPr sz="2000" b="1" spc="-1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с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се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spc="-5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д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й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тв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повы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ш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ен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ю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000" spc="-10" dirty="0">
                          <a:latin typeface="Arial"/>
                          <a:cs typeface="Arial"/>
                        </a:rPr>
                        <a:t>ди</a:t>
                      </a:r>
                      <a:r>
                        <a:rPr sz="2000" spc="5" dirty="0">
                          <a:latin typeface="Arial"/>
                          <a:cs typeface="Arial"/>
                        </a:rPr>
                        <a:t>сц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п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н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р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spc="-30" dirty="0">
                          <a:latin typeface="Arial"/>
                          <a:cs typeface="Arial"/>
                        </a:rPr>
                        <a:t>в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анно</a:t>
                      </a:r>
                      <a:r>
                        <a:rPr sz="2000" spc="5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ти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7840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865" marR="201295">
                        <a:lnSpc>
                          <a:spcPct val="107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spc="-5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д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й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тв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повы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ш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ен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ю а</a:t>
                      </a:r>
                      <a:r>
                        <a:rPr sz="2000" spc="30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2000" spc="-20" dirty="0">
                          <a:latin typeface="Arial"/>
                          <a:cs typeface="Arial"/>
                        </a:rPr>
                        <a:t>д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мич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ес</a:t>
                      </a:r>
                      <a:r>
                        <a:rPr sz="2000" spc="15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ой </a:t>
                      </a:r>
                      <a:r>
                        <a:rPr sz="2000" spc="-85" dirty="0">
                          <a:latin typeface="Arial"/>
                          <a:cs typeface="Arial"/>
                        </a:rPr>
                        <a:t>у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пе</a:t>
                      </a:r>
                      <a:r>
                        <a:rPr sz="2000" spc="5" dirty="0">
                          <a:latin typeface="Arial"/>
                          <a:cs typeface="Arial"/>
                        </a:rPr>
                        <a:t>ш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но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ти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306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865" marR="1224915">
                        <a:lnSpc>
                          <a:spcPct val="107100"/>
                        </a:lnSpc>
                      </a:pPr>
                      <a:r>
                        <a:rPr sz="2000" spc="5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б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есп</a:t>
                      </a:r>
                      <a:r>
                        <a:rPr sz="2000" spc="-75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ч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ен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е в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spc="-55" dirty="0">
                          <a:latin typeface="Arial"/>
                          <a:cs typeface="Arial"/>
                        </a:rPr>
                        <a:t>ю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ч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н</a:t>
                      </a:r>
                      <a:r>
                        <a:rPr sz="2000" spc="5" dirty="0">
                          <a:latin typeface="Arial"/>
                          <a:cs typeface="Arial"/>
                        </a:rPr>
                        <a:t>н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spc="5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ти</a:t>
                      </a:r>
                      <a:r>
                        <a:rPr sz="2000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в </a:t>
                      </a:r>
                      <a:r>
                        <a:rPr sz="2000" spc="-30" dirty="0">
                          <a:latin typeface="Arial"/>
                          <a:cs typeface="Arial"/>
                        </a:rPr>
                        <a:t>в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оспи</a:t>
                      </a:r>
                      <a:r>
                        <a:rPr sz="2000" spc="-35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spc="-55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2000" spc="-30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spc="-8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ль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ное м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р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пр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ят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е о</a:t>
                      </a:r>
                      <a:r>
                        <a:rPr sz="2000" spc="-45" dirty="0">
                          <a:latin typeface="Arial"/>
                          <a:cs typeface="Arial"/>
                        </a:rPr>
                        <a:t>б</a:t>
                      </a:r>
                      <a:r>
                        <a:rPr sz="2000" spc="-65" dirty="0">
                          <a:latin typeface="Arial"/>
                          <a:cs typeface="Arial"/>
                        </a:rPr>
                        <a:t>у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ч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ю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щи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х</a:t>
                      </a:r>
                      <a:r>
                        <a:rPr sz="2000" spc="5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я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227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spc="-5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д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й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тв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85" dirty="0">
                          <a:latin typeface="Arial"/>
                          <a:cs typeface="Arial"/>
                        </a:rPr>
                        <a:t>у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пе</a:t>
                      </a:r>
                      <a:r>
                        <a:rPr sz="2000" spc="5" dirty="0">
                          <a:latin typeface="Arial"/>
                          <a:cs typeface="Arial"/>
                        </a:rPr>
                        <a:t>ш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ной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000" spc="30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оц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2000" spc="-20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з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2000" spc="5" dirty="0">
                          <a:latin typeface="Arial"/>
                          <a:cs typeface="Arial"/>
                        </a:rPr>
                        <a:t>ц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и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2090" algn="ctr">
                        <a:lnSpc>
                          <a:spcPct val="100000"/>
                        </a:lnSpc>
                      </a:pP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7964" rIns="0" bIns="0" rtlCol="0">
            <a:spAutoFit/>
          </a:bodyPr>
          <a:lstStyle/>
          <a:p>
            <a:pPr marL="164465">
              <a:lnSpc>
                <a:spcPct val="100000"/>
              </a:lnSpc>
            </a:pPr>
            <a:r>
              <a:rPr dirty="0"/>
              <a:t>Кри</a:t>
            </a:r>
            <a:r>
              <a:rPr spc="-15" dirty="0"/>
              <a:t>т</a:t>
            </a:r>
            <a:r>
              <a:rPr dirty="0"/>
              <a:t>ерии</a:t>
            </a:r>
            <a:r>
              <a:rPr spc="-35" dirty="0"/>
              <a:t> </a:t>
            </a:r>
            <a:r>
              <a:rPr dirty="0"/>
              <a:t>о</a:t>
            </a:r>
            <a:r>
              <a:rPr spc="-20" dirty="0"/>
              <a:t>ц</a:t>
            </a:r>
            <a:r>
              <a:rPr dirty="0"/>
              <a:t>е</a:t>
            </a:r>
            <a:r>
              <a:rPr spc="5" dirty="0"/>
              <a:t>н</a:t>
            </a:r>
            <a:r>
              <a:rPr dirty="0"/>
              <a:t>ки</a:t>
            </a:r>
            <a:r>
              <a:rPr spc="-35" dirty="0"/>
              <a:t> </a:t>
            </a:r>
            <a:r>
              <a:rPr spc="-30" dirty="0"/>
              <a:t>д</a:t>
            </a:r>
            <a:r>
              <a:rPr dirty="0"/>
              <a:t>ея</a:t>
            </a:r>
            <a:r>
              <a:rPr spc="-20" dirty="0"/>
              <a:t>т</a:t>
            </a:r>
            <a:r>
              <a:rPr spc="-45" dirty="0"/>
              <a:t>е</a:t>
            </a:r>
            <a:r>
              <a:rPr spc="5" dirty="0"/>
              <a:t>л</a:t>
            </a:r>
            <a:r>
              <a:rPr dirty="0"/>
              <a:t>ьн</a:t>
            </a:r>
            <a:r>
              <a:rPr spc="5" dirty="0"/>
              <a:t>о</a:t>
            </a:r>
            <a:r>
              <a:rPr dirty="0"/>
              <a:t>с</a:t>
            </a:r>
            <a:r>
              <a:rPr spc="5" dirty="0"/>
              <a:t>т</a:t>
            </a:r>
            <a:r>
              <a:rPr dirty="0"/>
              <a:t>и</a:t>
            </a:r>
            <a:r>
              <a:rPr spc="-60" dirty="0"/>
              <a:t> </a:t>
            </a:r>
            <a:r>
              <a:rPr dirty="0"/>
              <a:t>к</a:t>
            </a:r>
            <a:r>
              <a:rPr spc="10" dirty="0"/>
              <a:t>л</a:t>
            </a:r>
            <a:r>
              <a:rPr dirty="0"/>
              <a:t>а</a:t>
            </a:r>
            <a:r>
              <a:rPr spc="-20" dirty="0"/>
              <a:t>с</a:t>
            </a:r>
            <a:r>
              <a:rPr dirty="0"/>
              <a:t>сн</a:t>
            </a:r>
            <a:r>
              <a:rPr spc="5" dirty="0"/>
              <a:t>о</a:t>
            </a:r>
            <a:r>
              <a:rPr spc="-40" dirty="0"/>
              <a:t>г</a:t>
            </a:r>
            <a:r>
              <a:rPr dirty="0"/>
              <a:t>о</a:t>
            </a:r>
            <a:r>
              <a:rPr spc="-55" dirty="0"/>
              <a:t> </a:t>
            </a:r>
            <a:r>
              <a:rPr spc="-20" dirty="0"/>
              <a:t>р</a:t>
            </a:r>
            <a:r>
              <a:rPr spc="-15" dirty="0"/>
              <a:t>у</a:t>
            </a:r>
            <a:r>
              <a:rPr spc="-45" dirty="0"/>
              <a:t>к</a:t>
            </a:r>
            <a:r>
              <a:rPr dirty="0"/>
              <a:t>ов</a:t>
            </a:r>
            <a:r>
              <a:rPr spc="-70" dirty="0"/>
              <a:t>о</a:t>
            </a:r>
            <a:r>
              <a:rPr dirty="0"/>
              <a:t>ди</a:t>
            </a:r>
            <a:r>
              <a:rPr spc="-25" dirty="0"/>
              <a:t>т</a:t>
            </a:r>
            <a:r>
              <a:rPr spc="-45" dirty="0"/>
              <a:t>е</a:t>
            </a:r>
            <a:r>
              <a:rPr spc="5" dirty="0"/>
              <a:t>л</a:t>
            </a:r>
            <a:r>
              <a:rPr dirty="0"/>
              <a:t>я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5175461"/>
              </p:ext>
            </p:extLst>
          </p:nvPr>
        </p:nvGraphicFramePr>
        <p:xfrm>
          <a:off x="229171" y="1123314"/>
          <a:ext cx="11748704" cy="56974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35364"/>
                <a:gridCol w="3172714"/>
                <a:gridCol w="1870328"/>
                <a:gridCol w="1468627"/>
                <a:gridCol w="1330071"/>
                <a:gridCol w="1371600"/>
              </a:tblGrid>
              <a:tr h="652272">
                <a:tc rowSpan="2">
                  <a:txBody>
                    <a:bodyPr/>
                    <a:lstStyle/>
                    <a:p>
                      <a:pPr marL="327660" marR="321310" indent="635" algn="ctr">
                        <a:lnSpc>
                          <a:spcPct val="107100"/>
                        </a:lnSpc>
                      </a:pPr>
                      <a:r>
                        <a:rPr sz="2000" spc="-35" dirty="0">
                          <a:latin typeface="Arial"/>
                          <a:cs typeface="Arial"/>
                        </a:rPr>
                        <a:t>Б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и </a:t>
                      </a:r>
                      <a:r>
                        <a:rPr sz="2000" spc="-30" dirty="0">
                          <a:latin typeface="Arial"/>
                          <a:cs typeface="Arial"/>
                        </a:rPr>
                        <a:t>в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spc="5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п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2000" spc="-25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spc="-55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2000" spc="-25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spc="-8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ьной раб</a:t>
                      </a:r>
                      <a:r>
                        <a:rPr sz="2000" spc="-5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ты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54305" marR="149860" indent="5080" algn="ctr">
                        <a:lnSpc>
                          <a:spcPct val="107100"/>
                        </a:lnSpc>
                      </a:pPr>
                      <a:r>
                        <a:rPr sz="2000" spc="-10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р</a:t>
                      </a:r>
                      <a:r>
                        <a:rPr sz="2000" spc="-20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2000" spc="-30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ри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20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spc="-20" dirty="0">
                          <a:latin typeface="Arial"/>
                          <a:cs typeface="Arial"/>
                        </a:rPr>
                        <a:t>ц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ен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и 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д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ея</a:t>
                      </a:r>
                      <a:r>
                        <a:rPr sz="2000" spc="-30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spc="-8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ьно</a:t>
                      </a:r>
                      <a:r>
                        <a:rPr sz="2000" spc="5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ти</a:t>
                      </a:r>
                      <a:r>
                        <a:rPr sz="20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2000" spc="5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но</a:t>
                      </a:r>
                      <a:r>
                        <a:rPr sz="2000" spc="-55" dirty="0">
                          <a:latin typeface="Arial"/>
                          <a:cs typeface="Arial"/>
                        </a:rPr>
                        <a:t>г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о </a:t>
                      </a:r>
                      <a:r>
                        <a:rPr sz="2000" spc="-30" dirty="0">
                          <a:latin typeface="Arial"/>
                          <a:cs typeface="Arial"/>
                        </a:rPr>
                        <a:t>р</a:t>
                      </a:r>
                      <a:r>
                        <a:rPr sz="2000" spc="-65" dirty="0">
                          <a:latin typeface="Arial"/>
                          <a:cs typeface="Arial"/>
                        </a:rPr>
                        <a:t>у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spc="-35" dirty="0">
                          <a:latin typeface="Arial"/>
                          <a:cs typeface="Arial"/>
                        </a:rPr>
                        <a:t>в</a:t>
                      </a:r>
                      <a:r>
                        <a:rPr sz="2000" spc="-55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д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2000" spc="-30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spc="-55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я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000" spc="5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ц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ен</a:t>
                      </a:r>
                      <a:r>
                        <a:rPr sz="2000" spc="30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 эфф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spc="5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вности</a:t>
                      </a:r>
                      <a:r>
                        <a:rPr sz="2000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д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ея</a:t>
                      </a:r>
                      <a:r>
                        <a:rPr sz="2000" spc="-35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spc="-8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ль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но</a:t>
                      </a:r>
                      <a:r>
                        <a:rPr sz="2000" spc="5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ти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сс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но</a:t>
                      </a:r>
                      <a:r>
                        <a:rPr sz="2000" spc="-55" dirty="0">
                          <a:latin typeface="Arial"/>
                          <a:cs typeface="Arial"/>
                        </a:rPr>
                        <a:t>г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30" dirty="0">
                          <a:latin typeface="Arial"/>
                          <a:cs typeface="Arial"/>
                        </a:rPr>
                        <a:t>р</a:t>
                      </a:r>
                      <a:r>
                        <a:rPr sz="2000" spc="-60" dirty="0">
                          <a:latin typeface="Arial"/>
                          <a:cs typeface="Arial"/>
                        </a:rPr>
                        <a:t>у</a:t>
                      </a:r>
                      <a:r>
                        <a:rPr sz="2000" spc="15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spc="-25" dirty="0">
                          <a:latin typeface="Arial"/>
                          <a:cs typeface="Arial"/>
                        </a:rPr>
                        <a:t>в</a:t>
                      </a:r>
                      <a:r>
                        <a:rPr sz="2000" spc="-5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spc="15" dirty="0">
                          <a:latin typeface="Arial"/>
                          <a:cs typeface="Arial"/>
                        </a:rPr>
                        <a:t>д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spc="-75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я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Ср</a:t>
                      </a:r>
                      <a:r>
                        <a:rPr sz="2000" spc="-6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д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н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й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000" spc="-40" dirty="0">
                          <a:latin typeface="Arial"/>
                          <a:cs typeface="Arial"/>
                        </a:rPr>
                        <a:t>б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л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7840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2000" spc="-10" dirty="0">
                          <a:latin typeface="Arial"/>
                          <a:cs typeface="Arial"/>
                        </a:rPr>
                        <a:t>Кл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ас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н</a:t>
                      </a:r>
                      <a:r>
                        <a:rPr sz="2000" spc="5" dirty="0">
                          <a:latin typeface="Arial"/>
                          <a:cs typeface="Arial"/>
                        </a:rPr>
                        <a:t>ы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й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000" spc="-30" dirty="0">
                          <a:latin typeface="Arial"/>
                          <a:cs typeface="Arial"/>
                        </a:rPr>
                        <a:t>р</a:t>
                      </a:r>
                      <a:r>
                        <a:rPr sz="2000" spc="-60" dirty="0">
                          <a:latin typeface="Arial"/>
                          <a:cs typeface="Arial"/>
                        </a:rPr>
                        <a:t>у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spc="-30" dirty="0">
                          <a:latin typeface="Arial"/>
                          <a:cs typeface="Arial"/>
                        </a:rPr>
                        <a:t>в</a:t>
                      </a:r>
                      <a:r>
                        <a:rPr sz="2000" spc="-55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д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2000" spc="-25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spc="-55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ь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2555" marR="113664" indent="635" algn="ctr">
                        <a:lnSpc>
                          <a:spcPct val="107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З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м. 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ди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р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spc="-25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р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а по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УВР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</a:pPr>
                      <a:r>
                        <a:rPr sz="2000" spc="-110" dirty="0">
                          <a:latin typeface="Arial"/>
                          <a:cs typeface="Arial"/>
                        </a:rPr>
                        <a:t>Р</a:t>
                      </a:r>
                      <a:r>
                        <a:rPr sz="2000" spc="-55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ди</a:t>
                      </a:r>
                      <a:r>
                        <a:rPr sz="2000" spc="-30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spc="-8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ь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80490">
                <a:tc rowSpan="4">
                  <a:txBody>
                    <a:bodyPr/>
                    <a:lstStyle/>
                    <a:p>
                      <a:pPr marL="62230" marR="222250">
                        <a:lnSpc>
                          <a:spcPct val="107100"/>
                        </a:lnSpc>
                      </a:pPr>
                      <a:r>
                        <a:rPr sz="2000" b="1" spc="-5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sz="2000" b="1" spc="-1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 Л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2000" b="1" spc="-1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ч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н</a:t>
                      </a:r>
                      <a:r>
                        <a:rPr sz="2000" b="1" spc="-2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с</a:t>
                      </a:r>
                      <a:r>
                        <a:rPr sz="2000" b="1" spc="-2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т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н</a:t>
                      </a:r>
                      <a:r>
                        <a:rPr sz="2000" b="1" spc="5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- о</a:t>
                      </a:r>
                      <a:r>
                        <a:rPr sz="2000" b="1" spc="5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р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2000" b="1" spc="-1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е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н</a:t>
                      </a:r>
                      <a:r>
                        <a:rPr sz="2000" b="1" spc="-25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т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ир</a:t>
                      </a:r>
                      <a:r>
                        <a:rPr sz="2000" b="1" spc="5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2000" b="1" spc="-3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в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а</a:t>
                      </a:r>
                      <a:r>
                        <a:rPr sz="2000" b="1" spc="-1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н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н</a:t>
                      </a:r>
                      <a:r>
                        <a:rPr sz="2000" b="1" spc="-1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а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я </a:t>
                      </a:r>
                      <a:r>
                        <a:rPr sz="2000" b="1" spc="5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д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е</a:t>
                      </a:r>
                      <a:r>
                        <a:rPr sz="2000" b="1" spc="-15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я</a:t>
                      </a:r>
                      <a:r>
                        <a:rPr sz="2000" b="1" spc="-2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т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ельн</a:t>
                      </a:r>
                      <a:r>
                        <a:rPr sz="2000" b="1" spc="-2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с</a:t>
                      </a:r>
                      <a:r>
                        <a:rPr sz="2000" b="1" spc="-2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т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ь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62230" marR="435609">
                        <a:lnSpc>
                          <a:spcPts val="2570"/>
                        </a:lnSpc>
                        <a:spcBef>
                          <a:spcPts val="110"/>
                        </a:spcBef>
                      </a:pP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по</a:t>
                      </a:r>
                      <a:r>
                        <a:rPr sz="2000" b="1" spc="-5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3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в</a:t>
                      </a:r>
                      <a:r>
                        <a:rPr sz="2000" b="1" spc="-2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с</a:t>
                      </a:r>
                      <a:r>
                        <a:rPr sz="2000" b="1" spc="-1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п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2000" b="1" spc="-2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т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а</a:t>
                      </a:r>
                      <a:r>
                        <a:rPr sz="2000" b="1" spc="-1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н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ию и</a:t>
                      </a:r>
                      <a:r>
                        <a:rPr sz="2000" b="1" spc="-5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с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оциали</a:t>
                      </a:r>
                      <a:r>
                        <a:rPr sz="2000" b="1" spc="-3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з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ации о</a:t>
                      </a:r>
                      <a:r>
                        <a:rPr sz="2000" b="1" spc="-3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бу</a:t>
                      </a:r>
                      <a:r>
                        <a:rPr sz="2000" b="1" spc="-1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ч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аю</a:t>
                      </a:r>
                      <a:r>
                        <a:rPr sz="2000" b="1" spc="-35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щ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2000" b="1" spc="-6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х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ся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622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в</a:t>
                      </a:r>
                      <a:r>
                        <a:rPr sz="2000" b="1" spc="-5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3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к</a:t>
                      </a:r>
                      <a:r>
                        <a:rPr sz="2000" b="1" spc="5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л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а</a:t>
                      </a:r>
                      <a:r>
                        <a:rPr sz="2000" b="1" spc="-10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с</a:t>
                      </a:r>
                      <a:r>
                        <a:rPr sz="2000" b="1" dirty="0">
                          <a:solidFill>
                            <a:srgbClr val="1F3863"/>
                          </a:solidFill>
                          <a:latin typeface="Arial"/>
                          <a:cs typeface="Arial"/>
                        </a:rPr>
                        <a:t>се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865" marR="52705">
                        <a:lnSpc>
                          <a:spcPct val="107300"/>
                        </a:lnSpc>
                        <a:tabLst>
                          <a:tab pos="2209165" algn="l"/>
                        </a:tabLst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Ф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ор</a:t>
                      </a:r>
                      <a:r>
                        <a:rPr sz="1800" spc="-15" dirty="0">
                          <a:latin typeface="Arial"/>
                          <a:cs typeface="Arial"/>
                        </a:rPr>
                        <a:t>м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ро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в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н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ие	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н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вы</a:t>
                      </a:r>
                      <a:r>
                        <a:rPr sz="1800" spc="25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в и</a:t>
                      </a:r>
                      <a:r>
                        <a:rPr sz="1800" spc="-15" dirty="0">
                          <a:latin typeface="Arial"/>
                          <a:cs typeface="Arial"/>
                        </a:rPr>
                        <a:t>н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ф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р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м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ац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800" spc="-15" dirty="0">
                          <a:latin typeface="Arial"/>
                          <a:cs typeface="Arial"/>
                        </a:rPr>
                        <a:t>нн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ой 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б</a:t>
                      </a:r>
                      <a:r>
                        <a:rPr sz="1800" spc="-45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1800" spc="-35" dirty="0">
                          <a:latin typeface="Arial"/>
                          <a:cs typeface="Arial"/>
                        </a:rPr>
                        <a:t>з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опа</a:t>
                      </a:r>
                      <a:r>
                        <a:rPr sz="1800" spc="10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н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800" spc="10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и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7398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865" marR="52069" algn="just">
                        <a:lnSpc>
                          <a:spcPct val="10710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1800" spc="-45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де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й</a:t>
                      </a:r>
                      <a:r>
                        <a:rPr sz="1800" spc="10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вие </a:t>
                      </a:r>
                      <a:r>
                        <a:rPr sz="1800" spc="-1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фо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р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м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1800" spc="-15" dirty="0">
                          <a:latin typeface="Arial"/>
                          <a:cs typeface="Arial"/>
                        </a:rPr>
                        <a:t>р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в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н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ию 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м</a:t>
                      </a:r>
                      <a:r>
                        <a:rPr sz="1800" spc="-45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в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ации  </a:t>
                      </a:r>
                      <a:r>
                        <a:rPr sz="1800" spc="1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к  </a:t>
                      </a:r>
                      <a:r>
                        <a:rPr sz="1800" spc="1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800" spc="-50" dirty="0">
                          <a:latin typeface="Arial"/>
                          <a:cs typeface="Arial"/>
                        </a:rPr>
                        <a:t>б</a:t>
                      </a:r>
                      <a:r>
                        <a:rPr sz="1800" spc="-15" dirty="0">
                          <a:latin typeface="Arial"/>
                          <a:cs typeface="Arial"/>
                        </a:rPr>
                        <a:t>у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че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н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ию  </a:t>
                      </a:r>
                      <a:r>
                        <a:rPr sz="1800" spc="1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у 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д</a:t>
                      </a:r>
                      <a:r>
                        <a:rPr sz="1800" spc="-65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1800" spc="-35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й          </a:t>
                      </a:r>
                      <a:r>
                        <a:rPr sz="1800" spc="1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с          </a:t>
                      </a:r>
                      <a:r>
                        <a:rPr sz="1800" spc="1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н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з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ки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м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и р</a:t>
                      </a:r>
                      <a:r>
                        <a:rPr sz="1800" spc="-45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1800" spc="-35" dirty="0">
                          <a:latin typeface="Arial"/>
                          <a:cs typeface="Arial"/>
                        </a:rPr>
                        <a:t>з</a:t>
                      </a:r>
                      <a:r>
                        <a:rPr sz="1800" spc="-65" dirty="0">
                          <a:latin typeface="Arial"/>
                          <a:cs typeface="Arial"/>
                        </a:rPr>
                        <a:t>у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1800" spc="-145" dirty="0">
                          <a:latin typeface="Arial"/>
                          <a:cs typeface="Arial"/>
                        </a:rPr>
                        <a:t>ь</a:t>
                      </a:r>
                      <a:r>
                        <a:rPr sz="1800" spc="-35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1800" spc="-45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1800" spc="-35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м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и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8699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tabLst>
                          <a:tab pos="1724025" algn="l"/>
                        </a:tabLst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П</a:t>
                      </a:r>
                      <a:r>
                        <a:rPr sz="1800" spc="-45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д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д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ер</a:t>
                      </a:r>
                      <a:r>
                        <a:rPr sz="1800" spc="-35" dirty="0">
                          <a:latin typeface="Arial"/>
                          <a:cs typeface="Arial"/>
                        </a:rPr>
                        <a:t>ж</a:t>
                      </a:r>
                      <a:r>
                        <a:rPr sz="1800" spc="45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а	</a:t>
                      </a:r>
                      <a:r>
                        <a:rPr sz="1800" spc="-35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1800" spc="-15" dirty="0">
                          <a:latin typeface="Arial"/>
                          <a:cs typeface="Arial"/>
                        </a:rPr>
                        <a:t>н</a:t>
                      </a:r>
                      <a:r>
                        <a:rPr sz="1800" spc="-60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лив</a:t>
                      </a:r>
                      <a:r>
                        <a:rPr sz="1800" spc="25" dirty="0">
                          <a:latin typeface="Arial"/>
                          <a:cs typeface="Arial"/>
                        </a:rPr>
                        <a:t>ы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х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800" spc="5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800" spc="-50" dirty="0">
                          <a:latin typeface="Arial"/>
                          <a:cs typeface="Arial"/>
                        </a:rPr>
                        <a:t>б</a:t>
                      </a:r>
                      <a:r>
                        <a:rPr sz="1800" spc="-15" dirty="0">
                          <a:latin typeface="Arial"/>
                          <a:cs typeface="Arial"/>
                        </a:rPr>
                        <a:t>у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чающи</a:t>
                      </a:r>
                      <a:r>
                        <a:rPr sz="1800" spc="-60" dirty="0">
                          <a:latin typeface="Arial"/>
                          <a:cs typeface="Arial"/>
                        </a:rPr>
                        <a:t>х</a:t>
                      </a:r>
                      <a:r>
                        <a:rPr sz="1800" spc="10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я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525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1800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М</a:t>
                      </a:r>
                      <a:r>
                        <a:rPr sz="1800" spc="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а</a:t>
                      </a:r>
                      <a:r>
                        <a:rPr sz="1800" spc="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к</a:t>
                      </a:r>
                      <a:r>
                        <a:rPr sz="1800" spc="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с</a:t>
                      </a:r>
                      <a:r>
                        <a:rPr sz="180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1800" spc="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мал</a:t>
                      </a:r>
                      <a:r>
                        <a:rPr sz="180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ь</a:t>
                      </a:r>
                      <a:r>
                        <a:rPr sz="1800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н</a:t>
                      </a:r>
                      <a:r>
                        <a:rPr sz="1800" spc="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180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е </a:t>
                      </a:r>
                      <a:r>
                        <a:rPr sz="1800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в</a:t>
                      </a:r>
                      <a:r>
                        <a:rPr sz="1800" spc="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1800" spc="-4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в</a:t>
                      </a:r>
                      <a:r>
                        <a:rPr sz="1800" spc="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л</a:t>
                      </a:r>
                      <a:r>
                        <a:rPr sz="1800" spc="-6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е</a:t>
                      </a:r>
                      <a:r>
                        <a:rPr sz="180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чение</a:t>
                      </a:r>
                      <a:endParaRPr sz="1800" dirty="0">
                        <a:latin typeface="Arial"/>
                        <a:cs typeface="Arial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1800" spc="-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б</a:t>
                      </a:r>
                      <a:r>
                        <a:rPr sz="1800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у</a:t>
                      </a:r>
                      <a:r>
                        <a:rPr sz="180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чающи</a:t>
                      </a:r>
                      <a:r>
                        <a:rPr sz="1800" spc="-6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х</a:t>
                      </a:r>
                      <a:r>
                        <a:rPr sz="1800" spc="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с</a:t>
                      </a:r>
                      <a:r>
                        <a:rPr sz="180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я</a:t>
                      </a:r>
                      <a:endParaRPr sz="1800" dirty="0">
                        <a:latin typeface="Arial"/>
                        <a:cs typeface="Arial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в</a:t>
                      </a:r>
                      <a:r>
                        <a:rPr sz="1800" spc="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доп</a:t>
                      </a:r>
                      <a:r>
                        <a:rPr sz="1800" spc="-4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1800" spc="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л</a:t>
                      </a:r>
                      <a:r>
                        <a:rPr sz="1800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н</a:t>
                      </a:r>
                      <a:r>
                        <a:rPr sz="180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1800" spc="-3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т</a:t>
                      </a:r>
                      <a:r>
                        <a:rPr sz="1800" spc="-6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е</a:t>
                      </a:r>
                      <a:r>
                        <a:rPr sz="1800" spc="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л</a:t>
                      </a:r>
                      <a:r>
                        <a:rPr sz="180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ь</a:t>
                      </a:r>
                      <a:r>
                        <a:rPr sz="1800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н</a:t>
                      </a:r>
                      <a:r>
                        <a:rPr sz="1800" spc="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180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е</a:t>
                      </a:r>
                      <a:endParaRPr sz="1800" dirty="0">
                        <a:latin typeface="Arial"/>
                        <a:cs typeface="Arial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обр</a:t>
                      </a:r>
                      <a:r>
                        <a:rPr sz="1800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а</a:t>
                      </a:r>
                      <a:r>
                        <a:rPr sz="1800" spc="-3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з</a:t>
                      </a:r>
                      <a:r>
                        <a:rPr sz="180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1800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в</a:t>
                      </a:r>
                      <a:r>
                        <a:rPr sz="180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а</a:t>
                      </a:r>
                      <a:r>
                        <a:rPr sz="1800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н</a:t>
                      </a:r>
                      <a:r>
                        <a:rPr sz="180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ие</a:t>
                      </a:r>
                      <a:endParaRPr sz="1800" dirty="0">
                        <a:latin typeface="Arial"/>
                        <a:cs typeface="Arial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(в</a:t>
                      </a:r>
                      <a:r>
                        <a:rPr sz="1800" spc="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3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т</a:t>
                      </a:r>
                      <a:r>
                        <a:rPr sz="1800" spc="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180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м</a:t>
                      </a:r>
                      <a:r>
                        <a:rPr sz="1800" spc="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чи</a:t>
                      </a:r>
                      <a:r>
                        <a:rPr sz="1800" spc="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с</a:t>
                      </a:r>
                      <a:r>
                        <a:rPr sz="1800" spc="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л</a:t>
                      </a:r>
                      <a:r>
                        <a:rPr sz="180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е</a:t>
                      </a:r>
                      <a:r>
                        <a:rPr sz="1800" spc="-3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</a:t>
                      </a:r>
                      <a:r>
                        <a:rPr sz="1800" spc="-7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Ф</a:t>
                      </a:r>
                      <a:r>
                        <a:rPr sz="180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Д</a:t>
                      </a:r>
                      <a:r>
                        <a:rPr sz="1800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1800" dirty="0" smtClean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)</a:t>
                      </a:r>
                      <a:r>
                        <a:rPr lang="ru-RU" sz="1800" dirty="0" smtClean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и т.д.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2090" algn="ctr">
                        <a:lnSpc>
                          <a:spcPct val="100000"/>
                        </a:lnSpc>
                      </a:pP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7244" y="578358"/>
            <a:ext cx="9749155" cy="842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Как</a:t>
            </a:r>
            <a:r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час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т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о</a:t>
            </a:r>
            <a:r>
              <a:rPr sz="2800" b="1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о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ц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е</a:t>
            </a: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н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ивае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т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ся</a:t>
            </a:r>
            <a:r>
              <a:rPr sz="2800" b="1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эффек</a:t>
            </a: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т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ивность</a:t>
            </a:r>
            <a:r>
              <a:rPr sz="2800" b="1" spc="-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30" dirty="0">
                <a:solidFill>
                  <a:srgbClr val="FF0000"/>
                </a:solidFill>
                <a:latin typeface="Calibri"/>
                <a:cs typeface="Calibri"/>
              </a:rPr>
              <a:t>д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ея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т</a:t>
            </a:r>
            <a:r>
              <a:rPr sz="2800" b="1" spc="-45" dirty="0">
                <a:solidFill>
                  <a:srgbClr val="FF0000"/>
                </a:solidFill>
                <a:latin typeface="Calibri"/>
                <a:cs typeface="Calibri"/>
              </a:rPr>
              <a:t>е</a:t>
            </a: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л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ьн</a:t>
            </a: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о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с</a:t>
            </a: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т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и</a:t>
            </a:r>
            <a:r>
              <a:rPr sz="2800" b="1" spc="-9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к</a:t>
            </a:r>
            <a:r>
              <a:rPr sz="2800" b="1" spc="10" dirty="0">
                <a:solidFill>
                  <a:srgbClr val="FF0000"/>
                </a:solidFill>
                <a:latin typeface="Calibri"/>
                <a:cs typeface="Calibri"/>
              </a:rPr>
              <a:t>л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а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с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сн</a:t>
            </a: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о</a:t>
            </a:r>
            <a:r>
              <a:rPr sz="2800" b="1" spc="-40" dirty="0">
                <a:solidFill>
                  <a:srgbClr val="FF0000"/>
                </a:solidFill>
                <a:latin typeface="Calibri"/>
                <a:cs typeface="Calibri"/>
              </a:rPr>
              <a:t>г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о</a:t>
            </a:r>
            <a:endParaRPr sz="2800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12700">
              <a:lnSpc>
                <a:spcPts val="3025"/>
              </a:lnSpc>
            </a:pPr>
            <a:r>
              <a:rPr sz="2800" b="1" spc="-25" dirty="0">
                <a:solidFill>
                  <a:srgbClr val="FF0000"/>
                </a:solidFill>
                <a:latin typeface="Calibri"/>
                <a:cs typeface="Calibri"/>
              </a:rPr>
              <a:t>р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у</a:t>
            </a:r>
            <a:r>
              <a:rPr sz="2800" b="1" spc="-50" dirty="0">
                <a:solidFill>
                  <a:srgbClr val="FF0000"/>
                </a:solidFill>
                <a:latin typeface="Calibri"/>
                <a:cs typeface="Calibri"/>
              </a:rPr>
              <a:t>к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ов</a:t>
            </a:r>
            <a:r>
              <a:rPr sz="2800" b="1" spc="-75" dirty="0">
                <a:solidFill>
                  <a:srgbClr val="FF0000"/>
                </a:solidFill>
                <a:latin typeface="Calibri"/>
                <a:cs typeface="Calibri"/>
              </a:rPr>
              <a:t>о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д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и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т</a:t>
            </a:r>
            <a:r>
              <a:rPr sz="2800" b="1" spc="-45" dirty="0">
                <a:solidFill>
                  <a:srgbClr val="FF0000"/>
                </a:solidFill>
                <a:latin typeface="Calibri"/>
                <a:cs typeface="Calibri"/>
              </a:rPr>
              <a:t>е</a:t>
            </a: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л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я?</a:t>
            </a:r>
            <a:endParaRPr sz="28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244" y="1832371"/>
            <a:ext cx="10249535" cy="3788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marR="92710" indent="-228600">
              <a:lnSpc>
                <a:spcPct val="110100"/>
              </a:lnSpc>
              <a:buClr>
                <a:srgbClr val="2E5496"/>
              </a:buClr>
              <a:buFont typeface="Arial"/>
              <a:buChar char="•"/>
              <a:tabLst>
                <a:tab pos="241300" algn="l"/>
              </a:tabLst>
            </a:pP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пос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я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н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но,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400" spc="-6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чь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ид</a:t>
            </a:r>
            <a:r>
              <a:rPr sz="2400" spc="-7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на</a:t>
            </a:r>
            <a:r>
              <a:rPr sz="2400" spc="-125" dirty="0">
                <a:solidFill>
                  <a:srgbClr val="2E5496"/>
                </a:solidFill>
                <a:latin typeface="Arial"/>
                <a:cs typeface="Arial"/>
              </a:rPr>
              <a:t>б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spc="-50" dirty="0">
                <a:solidFill>
                  <a:srgbClr val="2E5496"/>
                </a:solidFill>
                <a:latin typeface="Arial"/>
                <a:cs typeface="Arial"/>
              </a:rPr>
              <a:t>ю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нии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или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исп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ь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з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30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нии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м</a:t>
            </a:r>
            <a:r>
              <a:rPr sz="2400" spc="-6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ик исс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30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ани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я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,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орые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ор</a:t>
            </a:r>
            <a:r>
              <a:rPr sz="2400" spc="-60" dirty="0">
                <a:solidFill>
                  <a:srgbClr val="2E5496"/>
                </a:solidFill>
                <a:latin typeface="Arial"/>
                <a:cs typeface="Arial"/>
              </a:rPr>
              <a:t>г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ани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ч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но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п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исы</a:t>
            </a:r>
            <a:r>
              <a:rPr sz="2400" spc="-30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spc="-55" dirty="0">
                <a:solidFill>
                  <a:srgbClr val="2E5496"/>
                </a:solidFill>
                <a:latin typeface="Arial"/>
                <a:cs typeface="Arial"/>
              </a:rPr>
              <a:t>ю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ся</a:t>
            </a:r>
            <a:r>
              <a:rPr sz="2400" spc="-5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в п</a:t>
            </a:r>
            <a:r>
              <a:rPr sz="2400" spc="-5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spc="-60" dirty="0">
                <a:solidFill>
                  <a:srgbClr val="2E5496"/>
                </a:solidFill>
                <a:latin typeface="Arial"/>
                <a:cs typeface="Arial"/>
              </a:rPr>
              <a:t>г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г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ический пр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35" dirty="0">
                <a:solidFill>
                  <a:srgbClr val="2E5496"/>
                </a:solidFill>
                <a:latin typeface="Arial"/>
                <a:cs typeface="Arial"/>
              </a:rPr>
              <a:t>ц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есс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ts val="1000"/>
              </a:lnSpc>
              <a:buClr>
                <a:srgbClr val="2E5496"/>
              </a:buClr>
              <a:buFont typeface="Arial"/>
              <a:buChar char="•"/>
            </a:pPr>
            <a:endParaRPr sz="1000" dirty="0"/>
          </a:p>
          <a:p>
            <a:pPr>
              <a:lnSpc>
                <a:spcPts val="1400"/>
              </a:lnSpc>
              <a:spcBef>
                <a:spcPts val="98"/>
              </a:spcBef>
              <a:buClr>
                <a:srgbClr val="2E5496"/>
              </a:buClr>
              <a:buFont typeface="Arial"/>
              <a:buChar char="•"/>
            </a:pPr>
            <a:endParaRPr sz="1400" dirty="0"/>
          </a:p>
          <a:p>
            <a:pPr marL="241300" indent="-228600">
              <a:lnSpc>
                <a:spcPct val="100000"/>
              </a:lnSpc>
              <a:buClr>
                <a:srgbClr val="2E5496"/>
              </a:buClr>
              <a:buFont typeface="Arial"/>
              <a:buChar char="•"/>
              <a:tabLst>
                <a:tab pos="241300" algn="l"/>
              </a:tabLst>
            </a:pP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пе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ически,</a:t>
            </a:r>
            <a:r>
              <a:rPr sz="2400" spc="-6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пос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ст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ом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п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ц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ь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н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ор</a:t>
            </a:r>
            <a:r>
              <a:rPr sz="2400" spc="-60" dirty="0">
                <a:solidFill>
                  <a:srgbClr val="2E5496"/>
                </a:solidFill>
                <a:latin typeface="Arial"/>
                <a:cs typeface="Arial"/>
              </a:rPr>
              <a:t>г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ани</a:t>
            </a:r>
            <a:r>
              <a:rPr sz="2400" spc="-30" dirty="0">
                <a:solidFill>
                  <a:srgbClr val="2E5496"/>
                </a:solidFill>
                <a:latin typeface="Arial"/>
                <a:cs typeface="Arial"/>
              </a:rPr>
              <a:t>з</a:t>
            </a:r>
            <a:r>
              <a:rPr sz="2400" spc="-50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емых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60" dirty="0">
                <a:solidFill>
                  <a:srgbClr val="2E5496"/>
                </a:solidFill>
                <a:latin typeface="Arial"/>
                <a:cs typeface="Arial"/>
              </a:rPr>
              <a:t>«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з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вы</a:t>
            </a:r>
            <a:r>
              <a:rPr sz="2400" spc="-30" dirty="0">
                <a:solidFill>
                  <a:srgbClr val="2E5496"/>
                </a:solidFill>
                <a:latin typeface="Arial"/>
                <a:cs typeface="Arial"/>
              </a:rPr>
              <a:t>х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»</a:t>
            </a:r>
            <a:endParaRPr sz="2400" dirty="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290"/>
              </a:spcBef>
            </a:pP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иссл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30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ний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100"/>
              </a:lnSpc>
              <a:spcBef>
                <a:spcPts val="87"/>
              </a:spcBef>
            </a:pPr>
            <a:endParaRPr sz="1100" dirty="0"/>
          </a:p>
          <a:p>
            <a:pPr marL="241300" marR="6350" indent="-228600">
              <a:lnSpc>
                <a:spcPct val="110000"/>
              </a:lnSpc>
              <a:buClr>
                <a:srgbClr val="2E5496"/>
              </a:buClr>
              <a:buFont typeface="Arial"/>
              <a:buChar char="•"/>
              <a:tabLst>
                <a:tab pos="241300" algn="l"/>
              </a:tabLst>
            </a:pP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дл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я б</a:t>
            </a:r>
            <a:r>
              <a:rPr sz="2400" spc="-5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-60" dirty="0">
                <a:solidFill>
                  <a:srgbClr val="2E5496"/>
                </a:solidFill>
                <a:latin typeface="Arial"/>
                <a:cs typeface="Arial"/>
              </a:rPr>
              <a:t>г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б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60" dirty="0">
                <a:solidFill>
                  <a:srgbClr val="2E5496"/>
                </a:solidFill>
                <a:latin typeface="Arial"/>
                <a:cs typeface="Arial"/>
              </a:rPr>
              <a:t>г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3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з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чения </a:t>
            </a:r>
            <a:r>
              <a:rPr sz="2400" spc="10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б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ты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ссно</a:t>
            </a:r>
            <a:r>
              <a:rPr sz="2400" spc="-60" dirty="0">
                <a:solidFill>
                  <a:srgbClr val="2E5496"/>
                </a:solidFill>
                <a:latin typeface="Arial"/>
                <a:cs typeface="Arial"/>
              </a:rPr>
              <a:t>г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spc="25" dirty="0">
                <a:solidFill>
                  <a:srgbClr val="2E5496"/>
                </a:solidFill>
                <a:latin typeface="Arial"/>
                <a:cs typeface="Arial"/>
              </a:rPr>
              <a:t>к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30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spc="-6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я </a:t>
            </a:r>
            <a:r>
              <a:rPr sz="2400" spc="-35" dirty="0">
                <a:solidFill>
                  <a:srgbClr val="2E5496"/>
                </a:solidFill>
                <a:latin typeface="Arial"/>
                <a:cs typeface="Arial"/>
              </a:rPr>
              <a:t>ц</a:t>
            </a:r>
            <a:r>
              <a:rPr sz="2400" spc="-65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spc="15" dirty="0">
                <a:solidFill>
                  <a:srgbClr val="2E5496"/>
                </a:solidFill>
                <a:latin typeface="Arial"/>
                <a:cs typeface="Arial"/>
              </a:rPr>
              <a:t>с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оо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б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зно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читы</a:t>
            </a:r>
            <a:r>
              <a:rPr sz="2400" spc="-30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ть и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анализиро</a:t>
            </a:r>
            <a:r>
              <a:rPr sz="2400" spc="-30" dirty="0">
                <a:solidFill>
                  <a:srgbClr val="2E5496"/>
                </a:solidFill>
                <a:latin typeface="Arial"/>
                <a:cs typeface="Arial"/>
              </a:rPr>
              <a:t>в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ть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ин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ф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орм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ц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ию,</a:t>
            </a:r>
            <a:r>
              <a:rPr sz="2400" spc="-4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п</a:t>
            </a:r>
            <a:r>
              <a:rPr sz="2400" spc="-5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чен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н</a:t>
            </a:r>
            <a:r>
              <a:rPr sz="2400" spc="-25" dirty="0">
                <a:solidFill>
                  <a:srgbClr val="2E5496"/>
                </a:solidFill>
                <a:latin typeface="Arial"/>
                <a:cs typeface="Arial"/>
              </a:rPr>
              <a:t>у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ю в 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зные</a:t>
            </a:r>
            <a:r>
              <a:rPr sz="2400" spc="-3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пе</a:t>
            </a:r>
            <a:r>
              <a:rPr sz="2400" spc="10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ы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р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з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ичными</a:t>
            </a:r>
            <a:r>
              <a:rPr sz="2400" spc="-15" dirty="0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м</a:t>
            </a:r>
            <a:r>
              <a:rPr sz="2400" spc="-60" dirty="0">
                <a:solidFill>
                  <a:srgbClr val="2E5496"/>
                </a:solidFill>
                <a:latin typeface="Arial"/>
                <a:cs typeface="Arial"/>
              </a:rPr>
              <a:t>е</a:t>
            </a:r>
            <a:r>
              <a:rPr sz="2400" spc="-20" dirty="0">
                <a:solidFill>
                  <a:srgbClr val="2E5496"/>
                </a:solidFill>
                <a:latin typeface="Arial"/>
                <a:cs typeface="Arial"/>
              </a:rPr>
              <a:t>т</a:t>
            </a:r>
            <a:r>
              <a:rPr sz="2400" spc="-40" dirty="0">
                <a:solidFill>
                  <a:srgbClr val="2E5496"/>
                </a:solidFill>
                <a:latin typeface="Arial"/>
                <a:cs typeface="Arial"/>
              </a:rPr>
              <a:t>о</a:t>
            </a:r>
            <a:r>
              <a:rPr sz="2400" spc="-10" dirty="0">
                <a:solidFill>
                  <a:srgbClr val="2E5496"/>
                </a:solidFill>
                <a:latin typeface="Arial"/>
                <a:cs typeface="Arial"/>
              </a:rPr>
              <a:t>д</a:t>
            </a:r>
            <a:r>
              <a:rPr sz="2400" spc="5" dirty="0">
                <a:solidFill>
                  <a:srgbClr val="2E5496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2E5496"/>
                </a:solidFill>
                <a:latin typeface="Arial"/>
                <a:cs typeface="Arial"/>
              </a:rPr>
              <a:t>ми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100054" y="6441338"/>
            <a:ext cx="17780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20" dirty="0">
                <a:solidFill>
                  <a:srgbClr val="888888"/>
                </a:solidFill>
                <a:latin typeface="Calibri"/>
                <a:cs typeface="Calibri"/>
              </a:rPr>
              <a:t>51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55877" y="1828801"/>
            <a:ext cx="10326523" cy="45012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" indent="-3810" algn="ctr">
              <a:lnSpc>
                <a:spcPts val="3890"/>
              </a:lnSpc>
              <a:tabLst>
                <a:tab pos="2349500" algn="l"/>
              </a:tabLst>
            </a:pPr>
            <a:endParaRPr lang="ru-RU" sz="3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12700" marR="6350" indent="-3810" algn="ctr">
              <a:lnSpc>
                <a:spcPts val="3890"/>
              </a:lnSpc>
              <a:tabLst>
                <a:tab pos="2349500" algn="l"/>
              </a:tabLst>
            </a:pPr>
            <a:r>
              <a:rPr lang="ru-RU" sz="3600" b="1" dirty="0" smtClean="0">
                <a:solidFill>
                  <a:srgbClr val="FF0000"/>
                </a:solidFill>
                <a:latin typeface="Arial"/>
                <a:cs typeface="Arial"/>
              </a:rPr>
              <a:t>Обзор нормативно-правовых документов  </a:t>
            </a:r>
          </a:p>
          <a:p>
            <a:pPr marL="12700" marR="6350" indent="-3810" algn="ctr">
              <a:lnSpc>
                <a:spcPts val="3890"/>
              </a:lnSpc>
              <a:tabLst>
                <a:tab pos="2349500" algn="l"/>
              </a:tabLst>
            </a:pPr>
            <a:r>
              <a:rPr lang="ru-RU" sz="3600" b="1" dirty="0" smtClean="0">
                <a:solidFill>
                  <a:srgbClr val="FF0000"/>
                </a:solidFill>
                <a:latin typeface="Arial"/>
                <a:cs typeface="Arial"/>
              </a:rPr>
              <a:t>и методических рекомендаций </a:t>
            </a:r>
          </a:p>
          <a:p>
            <a:pPr marL="12700" marR="6350" indent="-3810" algn="ctr">
              <a:lnSpc>
                <a:spcPts val="3890"/>
              </a:lnSpc>
              <a:tabLst>
                <a:tab pos="2349500" algn="l"/>
              </a:tabLst>
            </a:pPr>
            <a:r>
              <a:rPr lang="ru-RU" sz="3600" b="1" dirty="0" smtClean="0">
                <a:solidFill>
                  <a:srgbClr val="FF0000"/>
                </a:solidFill>
                <a:latin typeface="Arial"/>
                <a:cs typeface="Arial"/>
              </a:rPr>
              <a:t>по организации классного руководства </a:t>
            </a:r>
          </a:p>
          <a:p>
            <a:pPr marL="12700" marR="6350" indent="-3810" algn="ctr">
              <a:lnSpc>
                <a:spcPts val="3890"/>
              </a:lnSpc>
              <a:tabLst>
                <a:tab pos="2349500" algn="l"/>
              </a:tabLst>
            </a:pPr>
            <a:r>
              <a:rPr lang="ru-RU" sz="3600" b="1" dirty="0" smtClean="0">
                <a:solidFill>
                  <a:srgbClr val="FF0000"/>
                </a:solidFill>
                <a:latin typeface="Arial"/>
                <a:cs typeface="Arial"/>
              </a:rPr>
              <a:t>в общеобразовательных организациях</a:t>
            </a:r>
          </a:p>
          <a:p>
            <a:pPr marR="6350" indent="-3810" algn="r">
              <a:lnSpc>
                <a:spcPts val="3890"/>
              </a:lnSpc>
              <a:tabLst>
                <a:tab pos="2349500" algn="l"/>
              </a:tabLst>
            </a:pPr>
            <a:endParaRPr lang="ru-RU" sz="2400" dirty="0" smtClean="0">
              <a:solidFill>
                <a:srgbClr val="000099"/>
              </a:solidFill>
              <a:latin typeface="Arial"/>
              <a:cs typeface="Arial"/>
            </a:endParaRPr>
          </a:p>
          <a:p>
            <a:pPr marR="6350" indent="-3810" algn="r">
              <a:lnSpc>
                <a:spcPts val="3890"/>
              </a:lnSpc>
              <a:tabLst>
                <a:tab pos="2349500" algn="l"/>
              </a:tabLst>
            </a:pPr>
            <a:r>
              <a:rPr lang="ru-RU" sz="2400" b="1" dirty="0" smtClean="0">
                <a:solidFill>
                  <a:srgbClr val="0070C0"/>
                </a:solidFill>
                <a:latin typeface="Arial"/>
                <a:cs typeface="Arial"/>
              </a:rPr>
              <a:t>М.А. </a:t>
            </a:r>
            <a:r>
              <a:rPr lang="ru-RU" sz="2400" b="1" dirty="0" err="1" smtClean="0">
                <a:solidFill>
                  <a:srgbClr val="0070C0"/>
                </a:solidFill>
                <a:latin typeface="Arial"/>
                <a:cs typeface="Arial"/>
              </a:rPr>
              <a:t>Углицкая</a:t>
            </a:r>
            <a:r>
              <a:rPr lang="ru-RU" sz="2400" b="1" dirty="0" smtClean="0">
                <a:solidFill>
                  <a:srgbClr val="0070C0"/>
                </a:solidFill>
                <a:latin typeface="Arial"/>
                <a:cs typeface="Arial"/>
              </a:rPr>
              <a:t>, заведующий</a:t>
            </a:r>
          </a:p>
          <a:p>
            <a:pPr marR="6350" indent="-3810" algn="r">
              <a:lnSpc>
                <a:spcPts val="3890"/>
              </a:lnSpc>
              <a:tabLst>
                <a:tab pos="2349500" algn="l"/>
              </a:tabLst>
            </a:pPr>
            <a:r>
              <a:rPr lang="ru-RU" sz="2400" b="1" dirty="0" smtClean="0">
                <a:solidFill>
                  <a:srgbClr val="0070C0"/>
                </a:solidFill>
                <a:latin typeface="Arial"/>
                <a:cs typeface="Arial"/>
              </a:rPr>
              <a:t> кафедрой воспитания и социализации </a:t>
            </a:r>
          </a:p>
          <a:p>
            <a:pPr marR="6350" indent="-3810" algn="r">
              <a:lnSpc>
                <a:spcPts val="3890"/>
              </a:lnSpc>
              <a:tabLst>
                <a:tab pos="2349500" algn="l"/>
              </a:tabLst>
            </a:pPr>
            <a:r>
              <a:rPr lang="ru-RU" sz="2400" b="1" dirty="0" smtClean="0">
                <a:solidFill>
                  <a:srgbClr val="0070C0"/>
                </a:solidFill>
                <a:latin typeface="Arial"/>
                <a:cs typeface="Arial"/>
              </a:rPr>
              <a:t>АОУ ВО ДПО «ВИРО», к.п.н., доцент</a:t>
            </a:r>
            <a:endParaRPr sz="2400" b="1" dirty="0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1600">
              <a:lnSpc>
                <a:spcPct val="100000"/>
              </a:lnSpc>
            </a:pPr>
            <a:fld id="{81D60167-4931-47E6-BA6A-407CBD079E47}" type="slidenum">
              <a:rPr sz="1200" spc="-10" dirty="0">
                <a:solidFill>
                  <a:srgbClr val="888888"/>
                </a:solidFill>
                <a:latin typeface="Calibri"/>
                <a:cs typeface="Calibri"/>
              </a:rPr>
              <a:pPr marL="101600">
                <a:lnSpc>
                  <a:spcPct val="100000"/>
                </a:lnSpc>
              </a:pPr>
              <a:t>25</a:t>
            </a:fld>
            <a:endParaRPr sz="1200" dirty="0">
              <a:latin typeface="Calibri"/>
              <a:cs typeface="Calibri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83282"/>
            <a:ext cx="1828800" cy="1592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214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0" y="244221"/>
            <a:ext cx="10900155" cy="1394612"/>
          </a:xfrm>
          <a:prstGeom prst="rect">
            <a:avLst/>
          </a:prstGeom>
        </p:spPr>
        <p:txBody>
          <a:bodyPr vert="horz" wrap="square" lIns="0" tIns="100964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dirty="0" smtClean="0">
                <a:solidFill>
                  <a:srgbClr val="FF0000"/>
                </a:solidFill>
              </a:rPr>
              <a:t>НОРМАТИВНЫЕ ПРАВОВЫЕ ДОКУМЕНТЫ и  МЕТОДИЧЕСКИЕ РЕКОМЕНДАЦИИ ПО КЛАССНОМУ РУКОВОДСТВУ</a:t>
            </a:r>
            <a:br>
              <a:rPr lang="ru-RU" dirty="0" smtClean="0">
                <a:solidFill>
                  <a:srgbClr val="FF0000"/>
                </a:solidFill>
              </a:rPr>
            </a:br>
            <a:endParaRPr dirty="0">
              <a:solidFill>
                <a:srgbClr val="FF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9973" y="1371600"/>
            <a:ext cx="11476355" cy="60631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eaLnBrk="0" hangingPunct="0"/>
            <a:r>
              <a:rPr lang="ru-RU" sz="2800" b="1" dirty="0" smtClean="0">
                <a:solidFill>
                  <a:srgbClr val="0070C0"/>
                </a:solidFill>
              </a:rPr>
              <a:t> </a:t>
            </a:r>
            <a:r>
              <a:rPr lang="ru-RU" sz="2800" b="1" dirty="0" smtClean="0">
                <a:solidFill>
                  <a:srgbClr val="0070C0"/>
                </a:solidFill>
              </a:rPr>
              <a:t>- </a:t>
            </a:r>
            <a:r>
              <a:rPr lang="ru-RU" sz="2600" b="1" u="sng" dirty="0" smtClean="0">
                <a:solidFill>
                  <a:srgbClr val="0070C0"/>
                </a:solidFill>
              </a:rPr>
              <a:t>Методические </a:t>
            </a:r>
            <a:r>
              <a:rPr lang="ru-RU" sz="2600" b="1" u="sng" dirty="0">
                <a:solidFill>
                  <a:srgbClr val="0070C0"/>
                </a:solidFill>
              </a:rPr>
              <a:t>рекомендации органам исполнительной власти </a:t>
            </a:r>
            <a:r>
              <a:rPr lang="ru-RU" sz="2600" b="1" u="sng" dirty="0" smtClean="0">
                <a:solidFill>
                  <a:srgbClr val="0070C0"/>
                </a:solidFill>
              </a:rPr>
              <a:t>субъектов  </a:t>
            </a:r>
            <a:r>
              <a:rPr lang="ru-RU" sz="2600" b="1" u="sng" dirty="0">
                <a:solidFill>
                  <a:srgbClr val="0070C0"/>
                </a:solidFill>
              </a:rPr>
              <a:t>Российской  Федерации,  осуществляющим  </a:t>
            </a:r>
            <a:r>
              <a:rPr lang="ru-RU" sz="2600" b="1" u="sng" dirty="0" smtClean="0">
                <a:solidFill>
                  <a:srgbClr val="0070C0"/>
                </a:solidFill>
              </a:rPr>
              <a:t>государственное управление </a:t>
            </a:r>
            <a:r>
              <a:rPr lang="ru-RU" sz="2600" b="1" u="sng" dirty="0">
                <a:solidFill>
                  <a:srgbClr val="0070C0"/>
                </a:solidFill>
              </a:rPr>
              <a:t>в сфере образования, по организации работы </a:t>
            </a:r>
            <a:r>
              <a:rPr lang="ru-RU" sz="2600" b="1" u="sng" dirty="0" smtClean="0">
                <a:solidFill>
                  <a:srgbClr val="0070C0"/>
                </a:solidFill>
              </a:rPr>
              <a:t>педагогических </a:t>
            </a:r>
            <a:r>
              <a:rPr lang="ru-RU" sz="2600" b="1" u="sng" dirty="0">
                <a:solidFill>
                  <a:srgbClr val="0070C0"/>
                </a:solidFill>
              </a:rPr>
              <a:t>работников, осуществляющих классное руководство в </a:t>
            </a:r>
            <a:r>
              <a:rPr lang="ru-RU" sz="2600" b="1" u="sng" dirty="0" smtClean="0">
                <a:solidFill>
                  <a:srgbClr val="0070C0"/>
                </a:solidFill>
              </a:rPr>
              <a:t>общеобразовательных организациях (письмо </a:t>
            </a:r>
            <a:r>
              <a:rPr lang="ru-RU" sz="2600" b="1" u="sng" dirty="0" err="1" smtClean="0">
                <a:solidFill>
                  <a:srgbClr val="0070C0"/>
                </a:solidFill>
              </a:rPr>
              <a:t>Минпроса</a:t>
            </a:r>
            <a:r>
              <a:rPr lang="ru-RU" sz="2600" b="1" u="sng" dirty="0" smtClean="0">
                <a:solidFill>
                  <a:srgbClr val="0070C0"/>
                </a:solidFill>
              </a:rPr>
              <a:t> России от 12.05.2020 г. № </a:t>
            </a:r>
            <a:r>
              <a:rPr lang="ru-RU" sz="2600" b="1" u="sng" dirty="0" smtClean="0">
                <a:solidFill>
                  <a:srgbClr val="0070C0"/>
                </a:solidFill>
              </a:rPr>
              <a:t>ВБ-1011/08 </a:t>
            </a:r>
            <a:r>
              <a:rPr lang="ru-RU" sz="2600" b="1" u="sng" dirty="0" smtClean="0">
                <a:solidFill>
                  <a:srgbClr val="0070C0"/>
                </a:solidFill>
              </a:rPr>
              <a:t>«О методических рекомендациях»)</a:t>
            </a:r>
          </a:p>
          <a:p>
            <a:pPr eaLnBrk="0" hangingPunct="0"/>
            <a:r>
              <a:rPr lang="ru-RU" sz="2600" b="1" dirty="0" smtClean="0">
                <a:solidFill>
                  <a:srgbClr val="0070C0"/>
                </a:solidFill>
              </a:rPr>
              <a:t> - Разъяснения </a:t>
            </a:r>
            <a:r>
              <a:rPr lang="ru-RU" sz="2600" b="1" dirty="0">
                <a:solidFill>
                  <a:srgbClr val="0070C0"/>
                </a:solidFill>
              </a:rPr>
              <a:t>по применению законодательства Российской </a:t>
            </a:r>
            <a:r>
              <a:rPr lang="ru-RU" sz="2600" b="1" dirty="0" smtClean="0">
                <a:solidFill>
                  <a:srgbClr val="0070C0"/>
                </a:solidFill>
              </a:rPr>
              <a:t>Федерации </a:t>
            </a:r>
            <a:r>
              <a:rPr lang="ru-RU" sz="2600" b="1" dirty="0">
                <a:solidFill>
                  <a:srgbClr val="0070C0"/>
                </a:solidFill>
              </a:rPr>
              <a:t>при осуществлении выплаты денежного вознаграждения за классное руководство педагогическим работникам </a:t>
            </a:r>
            <a:r>
              <a:rPr lang="ru-RU" sz="2600" b="1" dirty="0" smtClean="0">
                <a:solidFill>
                  <a:srgbClr val="0070C0"/>
                </a:solidFill>
              </a:rPr>
              <a:t>общеобразовательных организаций (письмо </a:t>
            </a:r>
            <a:r>
              <a:rPr lang="ru-RU" sz="2600" b="1" dirty="0" err="1" smtClean="0">
                <a:solidFill>
                  <a:srgbClr val="0070C0"/>
                </a:solidFill>
              </a:rPr>
              <a:t>Минпроса</a:t>
            </a:r>
            <a:r>
              <a:rPr lang="ru-RU" sz="2600" b="1" dirty="0" smtClean="0">
                <a:solidFill>
                  <a:srgbClr val="0070C0"/>
                </a:solidFill>
              </a:rPr>
              <a:t> России «О направлении </a:t>
            </a:r>
            <a:r>
              <a:rPr lang="ru-RU" sz="2600" b="1" dirty="0" smtClean="0">
                <a:solidFill>
                  <a:srgbClr val="0070C0"/>
                </a:solidFill>
              </a:rPr>
              <a:t>разъяснений» от </a:t>
            </a:r>
            <a:r>
              <a:rPr lang="ru-RU" sz="2600" b="1" dirty="0" smtClean="0">
                <a:solidFill>
                  <a:srgbClr val="0070C0"/>
                </a:solidFill>
              </a:rPr>
              <a:t>28.05.2020 г</a:t>
            </a:r>
            <a:r>
              <a:rPr lang="ru-RU" sz="2600" b="1" dirty="0" smtClean="0">
                <a:solidFill>
                  <a:srgbClr val="0070C0"/>
                </a:solidFill>
              </a:rPr>
              <a:t>.№ВБ-1159/08) - </a:t>
            </a:r>
            <a:r>
              <a:rPr lang="ru-RU" sz="2600" b="1" dirty="0" smtClean="0">
                <a:solidFill>
                  <a:srgbClr val="0070C0"/>
                </a:solidFill>
              </a:rPr>
              <a:t>Дополнительные разъяснения по применению законодательства РФ при осуществлении выплаты денежного вознаграждения за классное руководство педагогическим работникам общеобразовательных организаций (письмо </a:t>
            </a:r>
            <a:r>
              <a:rPr lang="ru-RU" sz="2600" b="1" dirty="0" err="1" smtClean="0">
                <a:solidFill>
                  <a:srgbClr val="0070C0"/>
                </a:solidFill>
              </a:rPr>
              <a:t>Минпроса</a:t>
            </a:r>
            <a:r>
              <a:rPr lang="ru-RU" sz="2600" b="1" dirty="0" smtClean="0">
                <a:solidFill>
                  <a:srgbClr val="0070C0"/>
                </a:solidFill>
              </a:rPr>
              <a:t> </a:t>
            </a:r>
            <a:r>
              <a:rPr lang="ru-RU" sz="2600" b="1" dirty="0">
                <a:solidFill>
                  <a:srgbClr val="0070C0"/>
                </a:solidFill>
              </a:rPr>
              <a:t>России «О направлении </a:t>
            </a:r>
            <a:r>
              <a:rPr lang="ru-RU" sz="2600" b="1" dirty="0" smtClean="0">
                <a:solidFill>
                  <a:srgbClr val="0070C0"/>
                </a:solidFill>
              </a:rPr>
              <a:t>разъяснений» от 07.09.2020 </a:t>
            </a:r>
            <a:r>
              <a:rPr lang="ru-RU" sz="2600" b="1" dirty="0">
                <a:solidFill>
                  <a:srgbClr val="0070C0"/>
                </a:solidFill>
              </a:rPr>
              <a:t>г. </a:t>
            </a:r>
            <a:r>
              <a:rPr lang="ru-RU" sz="2600" b="1" dirty="0" smtClean="0">
                <a:solidFill>
                  <a:srgbClr val="0070C0"/>
                </a:solidFill>
              </a:rPr>
              <a:t>№ВБ-1700/08 </a:t>
            </a:r>
            <a:endParaRPr lang="ru-RU" sz="2600" b="1" dirty="0">
              <a:solidFill>
                <a:srgbClr val="0070C0"/>
              </a:solidFill>
            </a:endParaRPr>
          </a:p>
          <a:p>
            <a:pPr eaLnBrk="0" hangingPunct="0"/>
            <a:endParaRPr lang="ru-RU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9844" y="244221"/>
            <a:ext cx="11132311" cy="1394612"/>
          </a:xfrm>
          <a:prstGeom prst="rect">
            <a:avLst/>
          </a:prstGeom>
        </p:spPr>
        <p:txBody>
          <a:bodyPr vert="horz" wrap="square" lIns="0" tIns="100964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dirty="0" smtClean="0">
                <a:solidFill>
                  <a:srgbClr val="FF0000"/>
                </a:solidFill>
              </a:rPr>
              <a:t>НОРМАТИВНЫЕ ПРАВОВЫЕ ДОКУМЕНТЫ и  МЕТОДИЧЕСКИЕ РЕКОМЕНДАЦИИ ПО КЛАССНОМУ РУКОВОДСТВУ</a:t>
            </a:r>
            <a:br>
              <a:rPr lang="ru-RU" dirty="0" smtClean="0">
                <a:solidFill>
                  <a:srgbClr val="FF0000"/>
                </a:solidFill>
              </a:rPr>
            </a:br>
            <a:endParaRPr dirty="0">
              <a:solidFill>
                <a:srgbClr val="FF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9973" y="1371600"/>
            <a:ext cx="11476355" cy="51706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fontAlgn="base">
              <a:buFont typeface="Arial" pitchFamily="34" charset="0"/>
              <a:buChar char="•"/>
            </a:pPr>
            <a:r>
              <a:rPr lang="ru-RU" sz="2800" b="1" dirty="0">
                <a:solidFill>
                  <a:srgbClr val="0070C0"/>
                </a:solidFill>
              </a:rPr>
              <a:t>Постановление Правительства </a:t>
            </a:r>
            <a:r>
              <a:rPr lang="ru-RU" sz="2800" b="1" dirty="0" smtClean="0">
                <a:solidFill>
                  <a:srgbClr val="0070C0"/>
                </a:solidFill>
              </a:rPr>
              <a:t>Вологодской области «Об </a:t>
            </a:r>
            <a:r>
              <a:rPr lang="ru-RU" sz="2800" b="1" dirty="0">
                <a:solidFill>
                  <a:srgbClr val="0070C0"/>
                </a:solidFill>
              </a:rPr>
              <a:t>утверждении Правил выплаты ежемесячного денежного вознаграждения за классное руководство педагогическим работникам государственных </a:t>
            </a:r>
            <a:r>
              <a:rPr lang="ru-RU" sz="2800" b="1" dirty="0" err="1" smtClean="0">
                <a:solidFill>
                  <a:srgbClr val="0070C0"/>
                </a:solidFill>
              </a:rPr>
              <a:t>образова-тельных</a:t>
            </a:r>
            <a:r>
              <a:rPr lang="ru-RU" sz="2800" b="1" dirty="0" smtClean="0">
                <a:solidFill>
                  <a:srgbClr val="0070C0"/>
                </a:solidFill>
              </a:rPr>
              <a:t> </a:t>
            </a:r>
            <a:r>
              <a:rPr lang="ru-RU" sz="2800" b="1" dirty="0">
                <a:solidFill>
                  <a:srgbClr val="0070C0"/>
                </a:solidFill>
              </a:rPr>
              <a:t>организаций области и муниципальных образовательных организаций, реализующих образовательные программы начального общего, основного общего и среднего общего образования, в том числе адаптированные основные общеобразовательные программы» от 22.06.2020 № 715</a:t>
            </a:r>
          </a:p>
          <a:p>
            <a:pPr>
              <a:buFont typeface="Arial" pitchFamily="34" charset="0"/>
              <a:buChar char="•"/>
            </a:pPr>
            <a:endParaRPr lang="ru-RU" sz="2800" b="1" dirty="0">
              <a:solidFill>
                <a:srgbClr val="0070C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2800" b="1" dirty="0">
                <a:solidFill>
                  <a:srgbClr val="0070C0"/>
                </a:solidFill>
              </a:rPr>
              <a:t>Приказ Департамента образования </a:t>
            </a:r>
            <a:r>
              <a:rPr lang="ru-RU" sz="2800" b="1" dirty="0" smtClean="0">
                <a:solidFill>
                  <a:srgbClr val="0070C0"/>
                </a:solidFill>
              </a:rPr>
              <a:t>Вологодской области «Об </a:t>
            </a:r>
            <a:r>
              <a:rPr lang="ru-RU" sz="2800" b="1" dirty="0" err="1" smtClean="0">
                <a:solidFill>
                  <a:srgbClr val="0070C0"/>
                </a:solidFill>
              </a:rPr>
              <a:t>утвержде-нии</a:t>
            </a:r>
            <a:r>
              <a:rPr lang="ru-RU" sz="2800" b="1" dirty="0" smtClean="0">
                <a:solidFill>
                  <a:srgbClr val="0070C0"/>
                </a:solidFill>
              </a:rPr>
              <a:t> </a:t>
            </a:r>
            <a:r>
              <a:rPr lang="ru-RU" sz="2800" b="1" dirty="0">
                <a:solidFill>
                  <a:srgbClr val="0070C0"/>
                </a:solidFill>
              </a:rPr>
              <a:t>примерного Положения о классном руководстве в </a:t>
            </a:r>
            <a:r>
              <a:rPr lang="ru-RU" sz="2800" b="1" dirty="0" err="1" smtClean="0">
                <a:solidFill>
                  <a:srgbClr val="0070C0"/>
                </a:solidFill>
              </a:rPr>
              <a:t>общеобразова-тельной</a:t>
            </a:r>
            <a:r>
              <a:rPr lang="ru-RU" sz="2800" b="1" dirty="0" smtClean="0">
                <a:solidFill>
                  <a:srgbClr val="0070C0"/>
                </a:solidFill>
              </a:rPr>
              <a:t> </a:t>
            </a:r>
            <a:r>
              <a:rPr lang="ru-RU" sz="2800" b="1" dirty="0">
                <a:solidFill>
                  <a:srgbClr val="0070C0"/>
                </a:solidFill>
              </a:rPr>
              <a:t>организации» от 17.08.2020 №</a:t>
            </a:r>
            <a:r>
              <a:rPr lang="ru-RU" sz="2800" b="1" dirty="0" smtClean="0">
                <a:solidFill>
                  <a:srgbClr val="0070C0"/>
                </a:solidFill>
              </a:rPr>
              <a:t>1108</a:t>
            </a:r>
            <a:endParaRPr lang="ru-RU" sz="2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9844" y="244221"/>
            <a:ext cx="11132311" cy="1394612"/>
          </a:xfrm>
          <a:prstGeom prst="rect">
            <a:avLst/>
          </a:prstGeom>
        </p:spPr>
        <p:txBody>
          <a:bodyPr vert="horz" wrap="square" lIns="0" tIns="100964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dirty="0" smtClean="0">
                <a:solidFill>
                  <a:srgbClr val="FF0000"/>
                </a:solidFill>
              </a:rPr>
              <a:t>НОРМАТИВНЫЕ ПРАВОВЫЕ ДОКУМЕНТЫ и  МЕТОДИЧЕСКИЕ РЕКОМЕНДАЦИИ ПО КЛАССНОМУ РУКОВОДСТВУ</a:t>
            </a:r>
            <a:br>
              <a:rPr lang="ru-RU" dirty="0" smtClean="0">
                <a:solidFill>
                  <a:srgbClr val="FF0000"/>
                </a:solidFill>
              </a:rPr>
            </a:br>
            <a:endParaRPr dirty="0">
              <a:solidFill>
                <a:srgbClr val="FF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9973" y="1371600"/>
            <a:ext cx="11476355" cy="56015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eaLnBrk="0" hangingPunct="0"/>
            <a:r>
              <a:rPr lang="ru-RU" sz="2800" b="1" dirty="0" smtClean="0">
                <a:solidFill>
                  <a:srgbClr val="0070C0"/>
                </a:solidFill>
              </a:rPr>
              <a:t>Перечень поручений Президента Российской Федерации по итогам заседания Совета при Президенте по реализации государственной политики в сфере защиты семьи и детей, состоявшегося 4 июля 2019 года. 14 октября 2019 года Пр-2132, п.2 в):</a:t>
            </a:r>
          </a:p>
          <a:p>
            <a:pPr eaLnBrk="0" hangingPunct="0"/>
            <a:r>
              <a:rPr lang="ru-RU" sz="2800" i="1" dirty="0" smtClean="0">
                <a:solidFill>
                  <a:srgbClr val="0070C0"/>
                </a:solidFill>
              </a:rPr>
              <a:t>«</a:t>
            </a:r>
            <a:r>
              <a:rPr lang="ru-RU" sz="2800" i="1" dirty="0">
                <a:solidFill>
                  <a:srgbClr val="0070C0"/>
                </a:solidFill>
              </a:rPr>
              <a:t>2. Правительству Российской Федерации совместно с высшими </a:t>
            </a:r>
            <a:r>
              <a:rPr lang="ru-RU" sz="2800" i="1" dirty="0" err="1" smtClean="0">
                <a:solidFill>
                  <a:srgbClr val="0070C0"/>
                </a:solidFill>
              </a:rPr>
              <a:t>испол-нительными</a:t>
            </a:r>
            <a:r>
              <a:rPr lang="ru-RU" sz="2800" i="1" dirty="0" smtClean="0">
                <a:solidFill>
                  <a:srgbClr val="0070C0"/>
                </a:solidFill>
              </a:rPr>
              <a:t> </a:t>
            </a:r>
            <a:r>
              <a:rPr lang="ru-RU" sz="2800" i="1" dirty="0">
                <a:solidFill>
                  <a:srgbClr val="0070C0"/>
                </a:solidFill>
              </a:rPr>
              <a:t>органами государственной власти субъектов Российской Федерации:</a:t>
            </a:r>
          </a:p>
          <a:p>
            <a:pPr eaLnBrk="0" hangingPunct="0"/>
            <a:r>
              <a:rPr lang="ru-RU" sz="2800" b="1" i="1" dirty="0">
                <a:solidFill>
                  <a:srgbClr val="0070C0"/>
                </a:solidFill>
              </a:rPr>
              <a:t>&lt;…&gt;</a:t>
            </a:r>
          </a:p>
          <a:p>
            <a:pPr eaLnBrk="0" hangingPunct="0"/>
            <a:r>
              <a:rPr lang="ru-RU" sz="2800" i="1" dirty="0">
                <a:solidFill>
                  <a:srgbClr val="0070C0"/>
                </a:solidFill>
              </a:rPr>
              <a:t> </a:t>
            </a:r>
            <a:r>
              <a:rPr lang="ru-RU" sz="2800" i="1" dirty="0" smtClean="0">
                <a:solidFill>
                  <a:srgbClr val="0070C0"/>
                </a:solidFill>
              </a:rPr>
              <a:t>в</a:t>
            </a:r>
            <a:r>
              <a:rPr lang="ru-RU" sz="2800" i="1" dirty="0">
                <a:solidFill>
                  <a:srgbClr val="0070C0"/>
                </a:solidFill>
              </a:rPr>
              <a:t>) представить предложения по созданию системы мотивации </a:t>
            </a:r>
            <a:r>
              <a:rPr lang="ru-RU" sz="2800" i="1" dirty="0" smtClean="0">
                <a:solidFill>
                  <a:srgbClr val="0070C0"/>
                </a:solidFill>
              </a:rPr>
              <a:t>классных </a:t>
            </a:r>
            <a:r>
              <a:rPr lang="ru-RU" sz="2800" i="1" dirty="0">
                <a:solidFill>
                  <a:srgbClr val="0070C0"/>
                </a:solidFill>
              </a:rPr>
              <a:t>руководителей в целях повышения эффективности воспитательной </a:t>
            </a:r>
            <a:r>
              <a:rPr lang="ru-RU" sz="2800" i="1" dirty="0" smtClean="0">
                <a:solidFill>
                  <a:srgbClr val="0070C0"/>
                </a:solidFill>
              </a:rPr>
              <a:t>работы </a:t>
            </a:r>
            <a:r>
              <a:rPr lang="ru-RU" sz="2800" i="1" dirty="0">
                <a:solidFill>
                  <a:srgbClr val="0070C0"/>
                </a:solidFill>
              </a:rPr>
              <a:t>и социализации обучающихся в общеобразовательных </a:t>
            </a:r>
            <a:r>
              <a:rPr lang="ru-RU" sz="2800" i="1" dirty="0" smtClean="0">
                <a:solidFill>
                  <a:srgbClr val="0070C0"/>
                </a:solidFill>
              </a:rPr>
              <a:t>организациях</a:t>
            </a:r>
            <a:r>
              <a:rPr lang="ru-RU" sz="2800" i="1" dirty="0">
                <a:solidFill>
                  <a:srgbClr val="0070C0"/>
                </a:solidFill>
              </a:rPr>
              <a:t>.»</a:t>
            </a:r>
          </a:p>
          <a:p>
            <a:pPr eaLnBrk="0" hangingPunct="0"/>
            <a:endParaRPr lang="ru-RU" sz="2800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9844" y="244221"/>
            <a:ext cx="11132311" cy="963724"/>
          </a:xfrm>
          <a:prstGeom prst="rect">
            <a:avLst/>
          </a:prstGeom>
        </p:spPr>
        <p:txBody>
          <a:bodyPr vert="horz" wrap="square" lIns="0" tIns="100964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dirty="0" smtClean="0">
                <a:solidFill>
                  <a:srgbClr val="FF0000"/>
                </a:solidFill>
              </a:rPr>
              <a:t>НОРМАТИВНЫЕ ПРАВОВЫЕ ДОКУМЕНТЫ И  МЕТОДИЧЕСКИЕ РЕКОМЕНДАЦИИ ПО КЛАССНОМУ РУКОВОДСТВУ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601" y="1086484"/>
            <a:ext cx="11747728" cy="57861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eaLnBrk="0" hangingPunct="0">
              <a:buFont typeface="Arial" pitchFamily="34" charset="0"/>
              <a:buChar char="•"/>
            </a:pPr>
            <a:endParaRPr lang="ru-RU" sz="3000" b="1" dirty="0" smtClean="0"/>
          </a:p>
          <a:p>
            <a:pPr eaLnBrk="0" hangingPunct="0">
              <a:buFont typeface="Arial" pitchFamily="34" charset="0"/>
              <a:buChar char="•"/>
            </a:pPr>
            <a:r>
              <a:rPr lang="ru-RU" sz="3000" b="1" dirty="0" smtClean="0">
                <a:solidFill>
                  <a:srgbClr val="0070C0"/>
                </a:solidFill>
              </a:rPr>
              <a:t> Послание </a:t>
            </a:r>
            <a:r>
              <a:rPr lang="ru-RU" sz="3000" b="1" dirty="0">
                <a:solidFill>
                  <a:srgbClr val="0070C0"/>
                </a:solidFill>
              </a:rPr>
              <a:t>Президента Российской Федерации Федеральному </a:t>
            </a:r>
            <a:r>
              <a:rPr lang="ru-RU" sz="3000" b="1" dirty="0" smtClean="0">
                <a:solidFill>
                  <a:srgbClr val="0070C0"/>
                </a:solidFill>
              </a:rPr>
              <a:t>Собранию </a:t>
            </a:r>
            <a:r>
              <a:rPr lang="ru-RU" sz="3000" b="1" dirty="0">
                <a:solidFill>
                  <a:srgbClr val="0070C0"/>
                </a:solidFill>
              </a:rPr>
              <a:t>от 15 января 2020 </a:t>
            </a:r>
            <a:r>
              <a:rPr lang="ru-RU" sz="3000" b="1" dirty="0" smtClean="0">
                <a:solidFill>
                  <a:srgbClr val="0070C0"/>
                </a:solidFill>
              </a:rPr>
              <a:t>года:</a:t>
            </a:r>
          </a:p>
          <a:p>
            <a:pPr eaLnBrk="0" hangingPunct="0"/>
            <a:r>
              <a:rPr lang="ru-RU" sz="3200" dirty="0" smtClean="0">
                <a:solidFill>
                  <a:srgbClr val="0070C0"/>
                </a:solidFill>
              </a:rPr>
              <a:t>«</a:t>
            </a:r>
            <a:r>
              <a:rPr lang="ru-RU" sz="3200" i="1" dirty="0" smtClean="0">
                <a:solidFill>
                  <a:srgbClr val="0070C0"/>
                </a:solidFill>
              </a:rPr>
              <a:t>Ближе </a:t>
            </a:r>
            <a:r>
              <a:rPr lang="ru-RU" sz="3200" i="1" dirty="0">
                <a:solidFill>
                  <a:srgbClr val="0070C0"/>
                </a:solidFill>
              </a:rPr>
              <a:t>всего к ученикам – их классные руководители. Такая постоянная </a:t>
            </a:r>
            <a:r>
              <a:rPr lang="ru-RU" sz="3200" i="1" dirty="0" smtClean="0">
                <a:solidFill>
                  <a:srgbClr val="0070C0"/>
                </a:solidFill>
              </a:rPr>
              <a:t>каждодневная </a:t>
            </a:r>
            <a:r>
              <a:rPr lang="ru-RU" sz="3200" i="1" dirty="0">
                <a:solidFill>
                  <a:srgbClr val="0070C0"/>
                </a:solidFill>
              </a:rPr>
              <a:t>работа, связанная с обучением, воспитанием детей, – это огромная </a:t>
            </a:r>
            <a:r>
              <a:rPr lang="ru-RU" sz="3200" i="1" dirty="0" smtClean="0">
                <a:solidFill>
                  <a:srgbClr val="0070C0"/>
                </a:solidFill>
              </a:rPr>
              <a:t>ответственность</a:t>
            </a:r>
            <a:r>
              <a:rPr lang="ru-RU" sz="3200" i="1" dirty="0">
                <a:solidFill>
                  <a:srgbClr val="0070C0"/>
                </a:solidFill>
              </a:rPr>
              <a:t>, и она, конечно, требует особой подготовки наставников и их особой поддержки. В этой связи считаю необходимым уже с 1 сентября ввести </a:t>
            </a:r>
            <a:r>
              <a:rPr lang="ru-RU" sz="3200" i="1" dirty="0" smtClean="0">
                <a:solidFill>
                  <a:srgbClr val="0070C0"/>
                </a:solidFill>
              </a:rPr>
              <a:t>специальную </a:t>
            </a:r>
            <a:r>
              <a:rPr lang="ru-RU" sz="3200" i="1" dirty="0">
                <a:solidFill>
                  <a:srgbClr val="0070C0"/>
                </a:solidFill>
              </a:rPr>
              <a:t>доплату классным руководителям в размере не менее пяти тысяч рублей за счёт средств федерального бюджета</a:t>
            </a:r>
            <a:r>
              <a:rPr lang="ru-RU" sz="3200" i="1" dirty="0" smtClean="0">
                <a:solidFill>
                  <a:srgbClr val="0070C0"/>
                </a:solidFill>
              </a:rPr>
              <a:t>.»</a:t>
            </a:r>
            <a:endParaRPr lang="ru-RU" sz="3200" i="1" dirty="0">
              <a:solidFill>
                <a:srgbClr val="0070C0"/>
              </a:solidFill>
            </a:endParaRPr>
          </a:p>
          <a:p>
            <a:pPr eaLnBrk="0" hangingPunct="0"/>
            <a:endParaRPr lang="ru-RU" sz="3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9844" y="244221"/>
            <a:ext cx="11132311" cy="963724"/>
          </a:xfrm>
          <a:prstGeom prst="rect">
            <a:avLst/>
          </a:prstGeom>
        </p:spPr>
        <p:txBody>
          <a:bodyPr vert="horz" wrap="square" lIns="0" tIns="100964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dirty="0" smtClean="0">
                <a:solidFill>
                  <a:srgbClr val="FF0000"/>
                </a:solidFill>
              </a:rPr>
              <a:t>НОРМАТИВНЫЕ ПРАВОВЫЕ ДОКУМЕНТЫ И  МЕТОДИЧЕСКИЕ РЕКОМЕНДАЦИИ ПО КЛАССНОМУ РУКОВОДСТВУ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601" y="1086484"/>
            <a:ext cx="11747728" cy="66787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eaLnBrk="0" hangingPunct="0">
              <a:buFont typeface="Arial" pitchFamily="34" charset="0"/>
              <a:buChar char="•"/>
            </a:pPr>
            <a:endParaRPr lang="ru-RU" sz="3000" b="1" dirty="0" smtClean="0"/>
          </a:p>
          <a:p>
            <a:pPr eaLnBrk="0" hangingPunct="0"/>
            <a:r>
              <a:rPr lang="ru-RU" sz="3000" b="1" dirty="0" smtClean="0">
                <a:solidFill>
                  <a:srgbClr val="0070C0"/>
                </a:solidFill>
              </a:rPr>
              <a:t> Постановление </a:t>
            </a:r>
            <a:r>
              <a:rPr lang="ru-RU" sz="3000" b="1" dirty="0">
                <a:solidFill>
                  <a:srgbClr val="0070C0"/>
                </a:solidFill>
              </a:rPr>
              <a:t>Правительства Российской Федерации </a:t>
            </a:r>
            <a:r>
              <a:rPr lang="ru-RU" sz="3000" b="1" dirty="0" smtClean="0">
                <a:solidFill>
                  <a:srgbClr val="0070C0"/>
                </a:solidFill>
              </a:rPr>
              <a:t>от 4 </a:t>
            </a:r>
            <a:r>
              <a:rPr lang="ru-RU" sz="3000" b="1" dirty="0">
                <a:solidFill>
                  <a:srgbClr val="0070C0"/>
                </a:solidFill>
              </a:rPr>
              <a:t>апреля 2020 г. № 448 «О внесении изменений в </a:t>
            </a:r>
            <a:r>
              <a:rPr lang="ru-RU" sz="3000" b="1" dirty="0" smtClean="0">
                <a:solidFill>
                  <a:srgbClr val="0070C0"/>
                </a:solidFill>
              </a:rPr>
              <a:t>государственную </a:t>
            </a:r>
            <a:r>
              <a:rPr lang="ru-RU" sz="3000" b="1" dirty="0">
                <a:solidFill>
                  <a:srgbClr val="0070C0"/>
                </a:solidFill>
              </a:rPr>
              <a:t>программу Российской Федерации </a:t>
            </a:r>
            <a:r>
              <a:rPr lang="ru-RU" sz="3000" b="1" dirty="0" smtClean="0">
                <a:solidFill>
                  <a:srgbClr val="0070C0"/>
                </a:solidFill>
              </a:rPr>
              <a:t>«Развитие образования»:</a:t>
            </a:r>
            <a:r>
              <a:rPr lang="ru-RU" sz="3200" dirty="0"/>
              <a:t> </a:t>
            </a:r>
            <a:r>
              <a:rPr lang="ru-RU" sz="2800" i="1" dirty="0">
                <a:solidFill>
                  <a:srgbClr val="0070C0"/>
                </a:solidFill>
              </a:rPr>
              <a:t>"приложение № 28 "Правила предоставления и распределения иных межбюджетных трансфертов из федерального бюджета бюджетам </a:t>
            </a:r>
            <a:r>
              <a:rPr lang="ru-RU" sz="2800" i="1" dirty="0" smtClean="0">
                <a:solidFill>
                  <a:srgbClr val="0070C0"/>
                </a:solidFill>
              </a:rPr>
              <a:t>субъектов </a:t>
            </a:r>
            <a:r>
              <a:rPr lang="ru-RU" sz="2800" i="1" dirty="0">
                <a:solidFill>
                  <a:srgbClr val="0070C0"/>
                </a:solidFill>
              </a:rPr>
              <a:t>Российской Федерации на обеспечение выплат ежемесячного </a:t>
            </a:r>
            <a:r>
              <a:rPr lang="ru-RU" sz="2800" i="1" dirty="0" smtClean="0">
                <a:solidFill>
                  <a:srgbClr val="0070C0"/>
                </a:solidFill>
              </a:rPr>
              <a:t>денежного </a:t>
            </a:r>
            <a:r>
              <a:rPr lang="ru-RU" sz="2800" i="1" dirty="0">
                <a:solidFill>
                  <a:srgbClr val="0070C0"/>
                </a:solidFill>
              </a:rPr>
              <a:t>вознаграждения за классное руководство педагогическим работникам государственных образовательных организаций субъектов Российской </a:t>
            </a:r>
            <a:r>
              <a:rPr lang="ru-RU" sz="2800" i="1" dirty="0" smtClean="0">
                <a:solidFill>
                  <a:srgbClr val="0070C0"/>
                </a:solidFill>
              </a:rPr>
              <a:t> </a:t>
            </a:r>
          </a:p>
          <a:p>
            <a:pPr eaLnBrk="0" hangingPunct="0"/>
            <a:r>
              <a:rPr lang="ru-RU" sz="2800" i="1" dirty="0" smtClean="0">
                <a:solidFill>
                  <a:srgbClr val="0070C0"/>
                </a:solidFill>
              </a:rPr>
              <a:t>Федерации </a:t>
            </a:r>
            <a:r>
              <a:rPr lang="ru-RU" sz="2800" i="1" dirty="0">
                <a:solidFill>
                  <a:srgbClr val="0070C0"/>
                </a:solidFill>
              </a:rPr>
              <a:t>и муниципальных образовательных организаций, реализующих образовательные программы начального общего, основного общего и среднего общего образования, в том числе адаптированные основные </a:t>
            </a:r>
            <a:endParaRPr lang="ru-RU" sz="2800" i="1" dirty="0" smtClean="0">
              <a:solidFill>
                <a:srgbClr val="0070C0"/>
              </a:solidFill>
            </a:endParaRPr>
          </a:p>
          <a:p>
            <a:pPr eaLnBrk="0" hangingPunct="0"/>
            <a:r>
              <a:rPr lang="ru-RU" sz="2800" i="1" dirty="0" smtClean="0">
                <a:solidFill>
                  <a:srgbClr val="0070C0"/>
                </a:solidFill>
              </a:rPr>
              <a:t>общеобразовательные </a:t>
            </a:r>
            <a:r>
              <a:rPr lang="ru-RU" sz="2800" i="1" dirty="0">
                <a:solidFill>
                  <a:srgbClr val="0070C0"/>
                </a:solidFill>
              </a:rPr>
              <a:t>программы".</a:t>
            </a:r>
          </a:p>
          <a:p>
            <a:pPr eaLnBrk="0" hangingPunct="0"/>
            <a:endParaRPr lang="ru-RU" sz="3000" b="1" dirty="0" smtClean="0">
              <a:solidFill>
                <a:srgbClr val="0070C0"/>
              </a:solidFill>
            </a:endParaRPr>
          </a:p>
          <a:p>
            <a:pPr eaLnBrk="0" hangingPunct="0"/>
            <a:endParaRPr lang="ru-RU" sz="3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9844" y="244221"/>
            <a:ext cx="11132311" cy="1394612"/>
          </a:xfrm>
          <a:prstGeom prst="rect">
            <a:avLst/>
          </a:prstGeom>
        </p:spPr>
        <p:txBody>
          <a:bodyPr vert="horz" wrap="square" lIns="0" tIns="100964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dirty="0" smtClean="0">
                <a:solidFill>
                  <a:srgbClr val="FF0000"/>
                </a:solidFill>
              </a:rPr>
              <a:t>НОРМАТИВНЫЕ ПРАВОВЫЕ ДОКУМЕНТЫ и  МЕТОДИЧЕСКИЕ РЕКОМЕНДАЦИИ ПО КЛАССНОМУ РУКОВОДСТВУ</a:t>
            </a:r>
            <a:br>
              <a:rPr lang="ru-RU" dirty="0" smtClean="0">
                <a:solidFill>
                  <a:srgbClr val="FF0000"/>
                </a:solidFill>
              </a:rPr>
            </a:br>
            <a:endParaRPr dirty="0">
              <a:solidFill>
                <a:srgbClr val="FF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9973" y="1371600"/>
            <a:ext cx="11476355" cy="64633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eaLnBrk="0" hangingPunct="0"/>
            <a:r>
              <a:rPr lang="ru-RU" sz="2800" b="1" dirty="0" smtClean="0">
                <a:solidFill>
                  <a:srgbClr val="0070C0"/>
                </a:solidFill>
              </a:rPr>
              <a:t> Методические </a:t>
            </a:r>
            <a:r>
              <a:rPr lang="ru-RU" sz="2800" b="1" dirty="0">
                <a:solidFill>
                  <a:srgbClr val="0070C0"/>
                </a:solidFill>
              </a:rPr>
              <a:t>рекомендации органам исполнительной власти </a:t>
            </a:r>
            <a:r>
              <a:rPr lang="ru-RU" sz="2800" b="1" dirty="0" smtClean="0">
                <a:solidFill>
                  <a:srgbClr val="0070C0"/>
                </a:solidFill>
              </a:rPr>
              <a:t>субъектов  </a:t>
            </a:r>
            <a:r>
              <a:rPr lang="ru-RU" sz="2800" b="1" dirty="0">
                <a:solidFill>
                  <a:srgbClr val="0070C0"/>
                </a:solidFill>
              </a:rPr>
              <a:t>Российской  Федерации,  осуществляющим  </a:t>
            </a:r>
            <a:r>
              <a:rPr lang="ru-RU" sz="2800" b="1" dirty="0" smtClean="0">
                <a:solidFill>
                  <a:srgbClr val="0070C0"/>
                </a:solidFill>
              </a:rPr>
              <a:t>государственное управление </a:t>
            </a:r>
            <a:r>
              <a:rPr lang="ru-RU" sz="2800" b="1" dirty="0">
                <a:solidFill>
                  <a:srgbClr val="0070C0"/>
                </a:solidFill>
              </a:rPr>
              <a:t>в сфере образования, по организации работы </a:t>
            </a:r>
            <a:r>
              <a:rPr lang="ru-RU" sz="2800" b="1" dirty="0" smtClean="0">
                <a:solidFill>
                  <a:srgbClr val="0070C0"/>
                </a:solidFill>
              </a:rPr>
              <a:t>педагогических </a:t>
            </a:r>
            <a:r>
              <a:rPr lang="ru-RU" sz="2800" b="1" dirty="0">
                <a:solidFill>
                  <a:srgbClr val="0070C0"/>
                </a:solidFill>
              </a:rPr>
              <a:t>работников, осуществляющих классное руководство в </a:t>
            </a:r>
            <a:r>
              <a:rPr lang="ru-RU" sz="2800" b="1" dirty="0" smtClean="0">
                <a:solidFill>
                  <a:srgbClr val="0070C0"/>
                </a:solidFill>
              </a:rPr>
              <a:t>общеобразовательных организациях (письмо </a:t>
            </a:r>
            <a:r>
              <a:rPr lang="ru-RU" sz="2800" b="1" dirty="0" err="1" smtClean="0">
                <a:solidFill>
                  <a:srgbClr val="0070C0"/>
                </a:solidFill>
              </a:rPr>
              <a:t>Минпроса</a:t>
            </a:r>
            <a:r>
              <a:rPr lang="ru-RU" sz="2800" b="1" dirty="0" smtClean="0">
                <a:solidFill>
                  <a:srgbClr val="0070C0"/>
                </a:solidFill>
              </a:rPr>
              <a:t> России от 12.05.2020 г. № ВБ-1011/08 «О методических рекомендациях»)</a:t>
            </a:r>
            <a:r>
              <a:rPr lang="ru-RU" sz="2800" dirty="0"/>
              <a:t> </a:t>
            </a:r>
            <a:r>
              <a:rPr lang="ru-RU" sz="2800" dirty="0" smtClean="0"/>
              <a:t> </a:t>
            </a:r>
            <a:r>
              <a:rPr lang="ru-RU" sz="2800" i="1" dirty="0" smtClean="0">
                <a:solidFill>
                  <a:srgbClr val="0070C0"/>
                </a:solidFill>
              </a:rPr>
              <a:t>Рекомендации </a:t>
            </a:r>
            <a:r>
              <a:rPr lang="ru-RU" sz="2800" i="1" dirty="0">
                <a:solidFill>
                  <a:srgbClr val="0070C0"/>
                </a:solidFill>
              </a:rPr>
              <a:t>утверждены заместителем Министра просвещения Российской Федерации В.С</a:t>
            </a:r>
            <a:r>
              <a:rPr lang="ru-RU" sz="2800" i="1" dirty="0" smtClean="0">
                <a:solidFill>
                  <a:srgbClr val="0070C0"/>
                </a:solidFill>
              </a:rPr>
              <a:t>. </a:t>
            </a:r>
            <a:r>
              <a:rPr lang="ru-RU" sz="2800" i="1" dirty="0" err="1" smtClean="0">
                <a:solidFill>
                  <a:srgbClr val="0070C0"/>
                </a:solidFill>
              </a:rPr>
              <a:t>Басюком</a:t>
            </a:r>
            <a:r>
              <a:rPr lang="ru-RU" sz="2800" i="1" dirty="0">
                <a:solidFill>
                  <a:srgbClr val="0070C0"/>
                </a:solidFill>
              </a:rPr>
              <a:t>, согласованы с Председателем </a:t>
            </a:r>
            <a:r>
              <a:rPr lang="ru-RU" sz="2800" i="1" dirty="0" smtClean="0">
                <a:solidFill>
                  <a:srgbClr val="0070C0"/>
                </a:solidFill>
              </a:rPr>
              <a:t>Общероссийского </a:t>
            </a:r>
            <a:r>
              <a:rPr lang="ru-RU" sz="2800" i="1" dirty="0">
                <a:solidFill>
                  <a:srgbClr val="0070C0"/>
                </a:solidFill>
              </a:rPr>
              <a:t>Профсоюза образования Г.И.Меркуловой и председателем </a:t>
            </a:r>
            <a:r>
              <a:rPr lang="ru-RU" sz="2800" i="1" dirty="0" smtClean="0">
                <a:solidFill>
                  <a:srgbClr val="0070C0"/>
                </a:solidFill>
              </a:rPr>
              <a:t>рабочей </a:t>
            </a:r>
            <a:r>
              <a:rPr lang="ru-RU" sz="2800" i="1" dirty="0">
                <a:solidFill>
                  <a:srgbClr val="0070C0"/>
                </a:solidFill>
              </a:rPr>
              <a:t>группы по вопросам совершенствования государственной политики в сфере развития информационного общества Комитета Совета Федерации по конституционному   законодательству   и   государственному   </a:t>
            </a:r>
            <a:r>
              <a:rPr lang="ru-RU" sz="2800" i="1" dirty="0" smtClean="0">
                <a:solidFill>
                  <a:srgbClr val="0070C0"/>
                </a:solidFill>
              </a:rPr>
              <a:t>строительству  Л.Н.Боковой </a:t>
            </a:r>
            <a:endParaRPr lang="ru-RU" sz="2800" b="1" i="1" dirty="0" smtClean="0">
              <a:solidFill>
                <a:srgbClr val="0070C0"/>
              </a:solidFill>
            </a:endParaRPr>
          </a:p>
          <a:p>
            <a:pPr eaLnBrk="0" hangingPunct="0">
              <a:buFont typeface="Arial" pitchFamily="34" charset="0"/>
              <a:buChar char="•"/>
            </a:pPr>
            <a:endParaRPr lang="ru-RU" sz="2800" b="1" dirty="0" smtClean="0">
              <a:solidFill>
                <a:srgbClr val="0070C0"/>
              </a:solidFill>
            </a:endParaRPr>
          </a:p>
          <a:p>
            <a:pPr eaLnBrk="0" hangingPunct="0"/>
            <a:endParaRPr lang="ru-RU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9844" y="244221"/>
            <a:ext cx="11132311" cy="963724"/>
          </a:xfrm>
          <a:prstGeom prst="rect">
            <a:avLst/>
          </a:prstGeom>
        </p:spPr>
        <p:txBody>
          <a:bodyPr vert="horz" wrap="square" lIns="0" tIns="100964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dirty="0" smtClean="0">
                <a:solidFill>
                  <a:srgbClr val="FF0000"/>
                </a:solidFill>
              </a:rPr>
              <a:t>МЕТОДИЧЕСКИЕ РЕКОМЕНДАЦИИ ПО КЛАССНОМУ РУКОВОДСТВУ</a:t>
            </a:r>
            <a:br>
              <a:rPr lang="ru-RU" dirty="0" smtClean="0">
                <a:solidFill>
                  <a:srgbClr val="FF0000"/>
                </a:solidFill>
              </a:rPr>
            </a:br>
            <a:endParaRPr dirty="0">
              <a:solidFill>
                <a:srgbClr val="FF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9973" y="1143000"/>
            <a:ext cx="11476355" cy="6832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 eaLnBrk="0" hangingPunct="0"/>
            <a:r>
              <a:rPr lang="ru-RU" sz="2800" b="1" dirty="0" smtClean="0">
                <a:solidFill>
                  <a:srgbClr val="0070C0"/>
                </a:solidFill>
              </a:rPr>
              <a:t> Методические </a:t>
            </a:r>
            <a:r>
              <a:rPr lang="ru-RU" sz="2800" b="1" dirty="0">
                <a:solidFill>
                  <a:srgbClr val="0070C0"/>
                </a:solidFill>
              </a:rPr>
              <a:t>рекомендации органам исполнительной власти </a:t>
            </a:r>
            <a:r>
              <a:rPr lang="ru-RU" sz="2800" b="1" dirty="0" smtClean="0">
                <a:solidFill>
                  <a:srgbClr val="0070C0"/>
                </a:solidFill>
              </a:rPr>
              <a:t>субъектов  </a:t>
            </a:r>
            <a:r>
              <a:rPr lang="ru-RU" sz="2800" b="1" dirty="0">
                <a:solidFill>
                  <a:srgbClr val="0070C0"/>
                </a:solidFill>
              </a:rPr>
              <a:t>Российской  </a:t>
            </a:r>
            <a:r>
              <a:rPr lang="ru-RU" sz="2800" b="1" dirty="0" smtClean="0">
                <a:solidFill>
                  <a:srgbClr val="0070C0"/>
                </a:solidFill>
              </a:rPr>
              <a:t>Федерации </a:t>
            </a:r>
            <a:r>
              <a:rPr lang="ru-RU" sz="2800" i="1" dirty="0" smtClean="0">
                <a:solidFill>
                  <a:srgbClr val="0070C0"/>
                </a:solidFill>
              </a:rPr>
              <a:t>направлены </a:t>
            </a:r>
            <a:r>
              <a:rPr lang="ru-RU" sz="2800" i="1" dirty="0">
                <a:solidFill>
                  <a:srgbClr val="0070C0"/>
                </a:solidFill>
              </a:rPr>
              <a:t>на уточнение и конкретизацию </a:t>
            </a:r>
            <a:r>
              <a:rPr lang="ru-RU" sz="2800" b="1" i="1" dirty="0">
                <a:solidFill>
                  <a:srgbClr val="0070C0"/>
                </a:solidFill>
              </a:rPr>
              <a:t>нормативного правового поля </a:t>
            </a:r>
            <a:r>
              <a:rPr lang="ru-RU" sz="2800" i="1" dirty="0">
                <a:solidFill>
                  <a:srgbClr val="0070C0"/>
                </a:solidFill>
              </a:rPr>
              <a:t>реализации воспитательной деятельности, </a:t>
            </a:r>
            <a:r>
              <a:rPr lang="ru-RU" sz="2800" i="1" dirty="0" smtClean="0">
                <a:solidFill>
                  <a:srgbClr val="0070C0"/>
                </a:solidFill>
              </a:rPr>
              <a:t>выработку </a:t>
            </a:r>
            <a:r>
              <a:rPr lang="ru-RU" sz="2800" b="1" i="1" dirty="0">
                <a:solidFill>
                  <a:srgbClr val="0070C0"/>
                </a:solidFill>
              </a:rPr>
              <a:t>единых подходов к пониманию целей и задач классного руководства, принципов и видов деятельности </a:t>
            </a:r>
            <a:r>
              <a:rPr lang="ru-RU" sz="2800" i="1" dirty="0">
                <a:solidFill>
                  <a:srgbClr val="0070C0"/>
                </a:solidFill>
              </a:rPr>
              <a:t>по осуществлению педагогическими </a:t>
            </a:r>
            <a:r>
              <a:rPr lang="ru-RU" sz="2800" i="1" dirty="0" smtClean="0">
                <a:solidFill>
                  <a:srgbClr val="0070C0"/>
                </a:solidFill>
              </a:rPr>
              <a:t>работниками </a:t>
            </a:r>
            <a:r>
              <a:rPr lang="ru-RU" sz="2800" i="1" dirty="0">
                <a:solidFill>
                  <a:srgbClr val="0070C0"/>
                </a:solidFill>
              </a:rPr>
              <a:t>классного руководства, </a:t>
            </a:r>
            <a:r>
              <a:rPr lang="ru-RU" sz="2800" b="1" i="1" dirty="0">
                <a:solidFill>
                  <a:srgbClr val="0070C0"/>
                </a:solidFill>
              </a:rPr>
              <a:t>критериев оценки эффективности </a:t>
            </a:r>
            <a:r>
              <a:rPr lang="ru-RU" sz="2800" i="1" dirty="0">
                <a:solidFill>
                  <a:srgbClr val="0070C0"/>
                </a:solidFill>
              </a:rPr>
              <a:t>этой </a:t>
            </a:r>
            <a:r>
              <a:rPr lang="ru-RU" sz="2800" i="1" dirty="0" smtClean="0">
                <a:solidFill>
                  <a:srgbClr val="0070C0"/>
                </a:solidFill>
              </a:rPr>
              <a:t>деятельности</a:t>
            </a:r>
            <a:r>
              <a:rPr lang="ru-RU" sz="2800" i="1" dirty="0">
                <a:solidFill>
                  <a:srgbClr val="0070C0"/>
                </a:solidFill>
              </a:rPr>
              <a:t>. При этом предусматриваются </a:t>
            </a:r>
            <a:r>
              <a:rPr lang="ru-RU" sz="2800" b="1" i="1" dirty="0">
                <a:solidFill>
                  <a:srgbClr val="0070C0"/>
                </a:solidFill>
              </a:rPr>
              <a:t>вариативные компоненты,</a:t>
            </a:r>
            <a:r>
              <a:rPr lang="ru-RU" sz="2800" i="1" dirty="0">
                <a:solidFill>
                  <a:srgbClr val="0070C0"/>
                </a:solidFill>
              </a:rPr>
              <a:t> </a:t>
            </a:r>
            <a:r>
              <a:rPr lang="ru-RU" sz="2800" i="1" dirty="0" smtClean="0">
                <a:solidFill>
                  <a:srgbClr val="0070C0"/>
                </a:solidFill>
              </a:rPr>
              <a:t>обусловленные </a:t>
            </a:r>
            <a:r>
              <a:rPr lang="ru-RU" sz="2800" i="1" dirty="0">
                <a:solidFill>
                  <a:srgbClr val="0070C0"/>
                </a:solidFill>
              </a:rPr>
              <a:t>региональными социально-экономическими, экологическими, </a:t>
            </a:r>
            <a:r>
              <a:rPr lang="ru-RU" sz="2800" i="1" dirty="0" smtClean="0">
                <a:solidFill>
                  <a:srgbClr val="0070C0"/>
                </a:solidFill>
              </a:rPr>
              <a:t>этнокультурными</a:t>
            </a:r>
            <a:r>
              <a:rPr lang="ru-RU" sz="2800" i="1" dirty="0">
                <a:solidFill>
                  <a:srgbClr val="0070C0"/>
                </a:solidFill>
              </a:rPr>
              <a:t>, демографическими и иными особенностями субъектов </a:t>
            </a:r>
            <a:r>
              <a:rPr lang="ru-RU" sz="2800" i="1" dirty="0" smtClean="0">
                <a:solidFill>
                  <a:srgbClr val="0070C0"/>
                </a:solidFill>
              </a:rPr>
              <a:t>РФ, </a:t>
            </a:r>
            <a:r>
              <a:rPr lang="ru-RU" sz="2800" i="1" dirty="0">
                <a:solidFill>
                  <a:srgbClr val="0070C0"/>
                </a:solidFill>
              </a:rPr>
              <a:t>территориальным расположением общеобразовательной </a:t>
            </a:r>
            <a:r>
              <a:rPr lang="ru-RU" sz="2800" i="1" dirty="0" smtClean="0">
                <a:solidFill>
                  <a:srgbClr val="0070C0"/>
                </a:solidFill>
              </a:rPr>
              <a:t>организации</a:t>
            </a:r>
            <a:r>
              <a:rPr lang="ru-RU" sz="2800" i="1" dirty="0">
                <a:solidFill>
                  <a:srgbClr val="0070C0"/>
                </a:solidFill>
              </a:rPr>
              <a:t>, спецификой контингента обучающихся и реализуемых </a:t>
            </a:r>
            <a:r>
              <a:rPr lang="ru-RU" sz="2800" i="1" dirty="0" smtClean="0">
                <a:solidFill>
                  <a:srgbClr val="0070C0"/>
                </a:solidFill>
              </a:rPr>
              <a:t>образовательных </a:t>
            </a:r>
            <a:r>
              <a:rPr lang="ru-RU" sz="2800" i="1" dirty="0">
                <a:solidFill>
                  <a:srgbClr val="0070C0"/>
                </a:solidFill>
              </a:rPr>
              <a:t>программ.</a:t>
            </a:r>
          </a:p>
          <a:p>
            <a:pPr eaLnBrk="0" hangingPunct="0"/>
            <a:endParaRPr lang="ru-RU" sz="2400" b="1" i="1" dirty="0" smtClean="0">
              <a:solidFill>
                <a:srgbClr val="0070C0"/>
              </a:solidFill>
            </a:endParaRPr>
          </a:p>
          <a:p>
            <a:pPr eaLnBrk="0" hangingPunct="0">
              <a:buFont typeface="Arial" pitchFamily="34" charset="0"/>
              <a:buChar char="•"/>
            </a:pPr>
            <a:endParaRPr lang="ru-RU" sz="2800" b="1" dirty="0" smtClean="0">
              <a:solidFill>
                <a:srgbClr val="0070C0"/>
              </a:solidFill>
            </a:endParaRPr>
          </a:p>
          <a:p>
            <a:pPr eaLnBrk="0" hangingPunct="0"/>
            <a:endParaRPr lang="ru-RU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</TotalTime>
  <Words>1789</Words>
  <Application>Microsoft Office PowerPoint</Application>
  <PresentationFormat>Произвольный</PresentationFormat>
  <Paragraphs>271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Office Theme</vt:lpstr>
      <vt:lpstr>Презентация PowerPoint</vt:lpstr>
      <vt:lpstr>НОРМАТИВНЫЕ ПРАВОВЫЕ ДОКУМЕНТЫ И  МЕТОДИЧЕСКИЕ РЕКОМЕНДАЦИИ ПО КЛАССНОМУ РУКОВОДСТВУ</vt:lpstr>
      <vt:lpstr>НОРМАТИВНЫЕ ПРАВОВЫЕ ДОКУМЕНТЫ и  МЕТОДИЧЕСКИЕ РЕКОМЕНДАЦИИ ПО КЛАССНОМУ РУКОВОДСТВУ </vt:lpstr>
      <vt:lpstr>НОРМАТИВНЫЕ ПРАВОВЫЕ ДОКУМЕНТЫ и  МЕТОДИЧЕСКИЕ РЕКОМЕНДАЦИИ ПО КЛАССНОМУ РУКОВОДСТВУ </vt:lpstr>
      <vt:lpstr>НОРМАТИВНЫЕ ПРАВОВЫЕ ДОКУМЕНТЫ и  МЕТОДИЧЕСКИЕ РЕКОМЕНДАЦИИ ПО КЛАССНОМУ РУКОВОДСТВУ </vt:lpstr>
      <vt:lpstr>НОРМАТИВНЫЕ ПРАВОВЫЕ ДОКУМЕНТЫ И  МЕТОДИЧЕСКИЕ РЕКОМЕНДАЦИИ ПО КЛАССНОМУ РУКОВОДСТВУ</vt:lpstr>
      <vt:lpstr>НОРМАТИВНЫЕ ПРАВОВЫЕ ДОКУМЕНТЫ И  МЕТОДИЧЕСКИЕ РЕКОМЕНДАЦИИ ПО КЛАССНОМУ РУКОВОДСТВУ</vt:lpstr>
      <vt:lpstr>НОРМАТИВНЫЕ ПРАВОВЫЕ ДОКУМЕНТЫ и  МЕТОДИЧЕСКИЕ РЕКОМЕНДАЦИИ ПО КЛАССНОМУ РУКОВОДСТВУ </vt:lpstr>
      <vt:lpstr>МЕТОДИЧЕСКИЕ РЕКОМЕНДАЦИИ ПО КЛАССНОМУ РУКОВОДСТВУ </vt:lpstr>
      <vt:lpstr>Классный руководитель?</vt:lpstr>
      <vt:lpstr>Классный руководитель ?</vt:lpstr>
      <vt:lpstr>Классный руководитель руководствуется</vt:lpstr>
      <vt:lpstr>Презентация PowerPoint</vt:lpstr>
      <vt:lpstr>Классное руководство</vt:lpstr>
      <vt:lpstr>Механизмы стимулирования педагогов к осуществлению  классного руководства</vt:lpstr>
      <vt:lpstr>Выплаты за классное руководство</vt:lpstr>
      <vt:lpstr>Примерное положение о классном руководстве  в общеобразовательной организации  (приказ Департамента образования области от 17.08.2020 № 1108)</vt:lpstr>
      <vt:lpstr>Из примерного Положения о классном руководстве  в общеобразовательной организации </vt:lpstr>
      <vt:lpstr>Результаты работы классного руководителя проявляются</vt:lpstr>
      <vt:lpstr>Эффективность деятельности классного руководителя</vt:lpstr>
      <vt:lpstr>Презентация PowerPoint</vt:lpstr>
      <vt:lpstr>Критерии оценки деятельности классного руководителя</vt:lpstr>
      <vt:lpstr>Критерии оценки деятельности классного руководителя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Маргарита</cp:lastModifiedBy>
  <cp:revision>21</cp:revision>
  <dcterms:created xsi:type="dcterms:W3CDTF">2020-10-15T18:58:00Z</dcterms:created>
  <dcterms:modified xsi:type="dcterms:W3CDTF">2020-10-28T07:45:46Z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2020-10-13T00:00:00Z</vt:filetime>
  </property>
  <property fmtid="{D5CDD505-2E9C-101B-9397-08002B2CF9AE}" pid="3" name="LastSaved">
    <vt:filetime>2020-10-15T00:00:00Z</vt:filetime>
  </property>
</Properties>
</file>