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0" r:id="rId3"/>
    <p:sldId id="303" r:id="rId4"/>
    <p:sldId id="308" r:id="rId5"/>
    <p:sldId id="299" r:id="rId6"/>
    <p:sldId id="302" r:id="rId7"/>
    <p:sldId id="304" r:id="rId8"/>
    <p:sldId id="306" r:id="rId9"/>
    <p:sldId id="307" r:id="rId10"/>
    <p:sldId id="309" r:id="rId11"/>
    <p:sldId id="310" r:id="rId12"/>
    <p:sldId id="29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7" autoAdjust="0"/>
    <p:restoredTop sz="94660"/>
  </p:normalViewPr>
  <p:slideViewPr>
    <p:cSldViewPr>
      <p:cViewPr>
        <p:scale>
          <a:sx n="72" d="100"/>
          <a:sy n="72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95743-5AA5-4F0E-8939-5E8180237BFB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8E5E6B-39BA-4C1D-8567-13F56F7520B5}">
      <dgm:prSet phldrT="[Текст]"/>
      <dgm:spPr/>
      <dgm:t>
        <a:bodyPr/>
        <a:lstStyle/>
        <a:p>
          <a:r>
            <a:rPr lang="ru-RU" dirty="0"/>
            <a:t>227</a:t>
          </a:r>
        </a:p>
      </dgm:t>
    </dgm:pt>
    <dgm:pt modelId="{A88AA63F-432A-46DE-89A9-05AEF8610AC9}" type="parTrans" cxnId="{DB4304DE-5D5D-484C-A75D-BD6D30C4453F}">
      <dgm:prSet/>
      <dgm:spPr/>
      <dgm:t>
        <a:bodyPr/>
        <a:lstStyle/>
        <a:p>
          <a:endParaRPr lang="ru-RU"/>
        </a:p>
      </dgm:t>
    </dgm:pt>
    <dgm:pt modelId="{2DA411ED-FE71-4CF4-88BC-D75A0CB84D11}" type="sibTrans" cxnId="{DB4304DE-5D5D-484C-A75D-BD6D30C4453F}">
      <dgm:prSet/>
      <dgm:spPr/>
      <dgm:t>
        <a:bodyPr/>
        <a:lstStyle/>
        <a:p>
          <a:endParaRPr lang="ru-RU"/>
        </a:p>
      </dgm:t>
    </dgm:pt>
    <dgm:pt modelId="{15836177-50C8-4C09-8CAA-5784640478F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обследовано детей и подростков</a:t>
          </a:r>
        </a:p>
      </dgm:t>
    </dgm:pt>
    <dgm:pt modelId="{57C21EEC-B39B-4254-BD92-25388C36EFEC}" type="parTrans" cxnId="{15253816-81A1-43F7-AFCF-6A99DCE47A20}">
      <dgm:prSet/>
      <dgm:spPr/>
      <dgm:t>
        <a:bodyPr/>
        <a:lstStyle/>
        <a:p>
          <a:endParaRPr lang="ru-RU"/>
        </a:p>
      </dgm:t>
    </dgm:pt>
    <dgm:pt modelId="{4BE44E36-810E-43EE-9090-45E740CF1B33}" type="sibTrans" cxnId="{15253816-81A1-43F7-AFCF-6A99DCE47A20}">
      <dgm:prSet/>
      <dgm:spPr/>
      <dgm:t>
        <a:bodyPr/>
        <a:lstStyle/>
        <a:p>
          <a:endParaRPr lang="ru-RU"/>
        </a:p>
      </dgm:t>
    </dgm:pt>
    <dgm:pt modelId="{094B1F62-273A-4884-8748-01FCD115823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индивидуальных консультаций для родителей</a:t>
          </a:r>
        </a:p>
      </dgm:t>
    </dgm:pt>
    <dgm:pt modelId="{8BDCCB27-0DE9-4981-987C-0B782DCA820A}" type="parTrans" cxnId="{D91A2F06-C101-441A-92AE-759E787E995C}">
      <dgm:prSet/>
      <dgm:spPr/>
      <dgm:t>
        <a:bodyPr/>
        <a:lstStyle/>
        <a:p>
          <a:endParaRPr lang="ru-RU"/>
        </a:p>
      </dgm:t>
    </dgm:pt>
    <dgm:pt modelId="{A9C21B07-59E2-4D67-9D83-7297E0735E39}" type="sibTrans" cxnId="{D91A2F06-C101-441A-92AE-759E787E995C}">
      <dgm:prSet/>
      <dgm:spPr/>
      <dgm:t>
        <a:bodyPr/>
        <a:lstStyle/>
        <a:p>
          <a:endParaRPr lang="ru-RU"/>
        </a:p>
      </dgm:t>
    </dgm:pt>
    <dgm:pt modelId="{B82C28ED-00F8-44FE-BF1F-D1C39E62C66C}">
      <dgm:prSet phldrT="[Текст]"/>
      <dgm:spPr/>
      <dgm:t>
        <a:bodyPr/>
        <a:lstStyle/>
        <a:p>
          <a:r>
            <a:rPr lang="ru-RU" dirty="0"/>
            <a:t>169</a:t>
          </a:r>
        </a:p>
      </dgm:t>
    </dgm:pt>
    <dgm:pt modelId="{1B855908-8C33-4F36-A01E-CFD897C2E09B}" type="parTrans" cxnId="{78D49124-0213-4A0A-9597-6EB183ECB6F1}">
      <dgm:prSet/>
      <dgm:spPr/>
      <dgm:t>
        <a:bodyPr/>
        <a:lstStyle/>
        <a:p>
          <a:endParaRPr lang="ru-RU"/>
        </a:p>
      </dgm:t>
    </dgm:pt>
    <dgm:pt modelId="{32D7B038-55DE-425F-A94C-ACFB742FA460}" type="sibTrans" cxnId="{78D49124-0213-4A0A-9597-6EB183ECB6F1}">
      <dgm:prSet/>
      <dgm:spPr/>
      <dgm:t>
        <a:bodyPr/>
        <a:lstStyle/>
        <a:p>
          <a:endParaRPr lang="ru-RU"/>
        </a:p>
      </dgm:t>
    </dgm:pt>
    <dgm:pt modelId="{B5F7C66B-1DEA-4DDE-AF7B-523DBBAE3628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прошли обучение по  профилактическим программам </a:t>
          </a:r>
        </a:p>
      </dgm:t>
    </dgm:pt>
    <dgm:pt modelId="{F1BCFB8F-FCD5-4D04-B7C5-F64BA16A32A8}" type="parTrans" cxnId="{AC609AB8-0666-4987-9DCD-3DDC33293A8F}">
      <dgm:prSet/>
      <dgm:spPr/>
      <dgm:t>
        <a:bodyPr/>
        <a:lstStyle/>
        <a:p>
          <a:endParaRPr lang="ru-RU"/>
        </a:p>
      </dgm:t>
    </dgm:pt>
    <dgm:pt modelId="{44E16D75-2B69-43E8-90F9-26260153155C}" type="sibTrans" cxnId="{AC609AB8-0666-4987-9DCD-3DDC33293A8F}">
      <dgm:prSet/>
      <dgm:spPr/>
      <dgm:t>
        <a:bodyPr/>
        <a:lstStyle/>
        <a:p>
          <a:endParaRPr lang="ru-RU"/>
        </a:p>
      </dgm:t>
    </dgm:pt>
    <dgm:pt modelId="{D65FB4DD-1BBA-4AFB-8C36-7BA57869F939}">
      <dgm:prSet phldrT="[Текст]"/>
      <dgm:spPr/>
      <dgm:t>
        <a:bodyPr/>
        <a:lstStyle/>
        <a:p>
          <a:r>
            <a:rPr lang="ru-RU" dirty="0"/>
            <a:t>608</a:t>
          </a:r>
        </a:p>
      </dgm:t>
    </dgm:pt>
    <dgm:pt modelId="{25206232-B892-4296-8B3F-EA48AF2E76AB}" type="parTrans" cxnId="{EFAFBA5D-01B6-41EB-BD81-EE1F080934A3}">
      <dgm:prSet/>
      <dgm:spPr/>
      <dgm:t>
        <a:bodyPr/>
        <a:lstStyle/>
        <a:p>
          <a:endParaRPr lang="ru-RU"/>
        </a:p>
      </dgm:t>
    </dgm:pt>
    <dgm:pt modelId="{A1378197-C890-4805-A2CB-8043F9B9E7E1}" type="sibTrans" cxnId="{EFAFBA5D-01B6-41EB-BD81-EE1F080934A3}">
      <dgm:prSet/>
      <dgm:spPr/>
      <dgm:t>
        <a:bodyPr/>
        <a:lstStyle/>
        <a:p>
          <a:endParaRPr lang="ru-RU"/>
        </a:p>
      </dgm:t>
    </dgm:pt>
    <dgm:pt modelId="{FE98375D-B4A0-434A-9AFA-D9C57584949C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занятий для детей в возрасте от 7 до 17 лет</a:t>
          </a:r>
        </a:p>
      </dgm:t>
    </dgm:pt>
    <dgm:pt modelId="{FD783D1F-07B0-41EA-BCEC-A35B88239C93}" type="parTrans" cxnId="{8EDEF1BA-7312-42D4-A9A9-3A6197984421}">
      <dgm:prSet/>
      <dgm:spPr/>
      <dgm:t>
        <a:bodyPr/>
        <a:lstStyle/>
        <a:p>
          <a:endParaRPr lang="ru-RU"/>
        </a:p>
      </dgm:t>
    </dgm:pt>
    <dgm:pt modelId="{053BC2AB-281C-4CAC-9BD7-DEBF461A91AB}" type="sibTrans" cxnId="{8EDEF1BA-7312-42D4-A9A9-3A6197984421}">
      <dgm:prSet/>
      <dgm:spPr/>
      <dgm:t>
        <a:bodyPr/>
        <a:lstStyle/>
        <a:p>
          <a:endParaRPr lang="ru-RU"/>
        </a:p>
      </dgm:t>
    </dgm:pt>
    <dgm:pt modelId="{323E9DD1-3B8F-48FC-8B2B-BF1349FD108B}" type="pres">
      <dgm:prSet presAssocID="{58995743-5AA5-4F0E-8939-5E8180237B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D974D5-5B77-4036-AE2E-23676CEBF991}" type="pres">
      <dgm:prSet presAssocID="{A18E5E6B-39BA-4C1D-8567-13F56F7520B5}" presName="composite" presStyleCnt="0"/>
      <dgm:spPr/>
    </dgm:pt>
    <dgm:pt modelId="{85448CAB-3968-445E-A846-3FD5559BAA61}" type="pres">
      <dgm:prSet presAssocID="{A18E5E6B-39BA-4C1D-8567-13F56F7520B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6B2F1-A847-4CF0-8876-0CA872A8A166}" type="pres">
      <dgm:prSet presAssocID="{A18E5E6B-39BA-4C1D-8567-13F56F7520B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6B098-1FC2-464D-AA65-4E466C20778B}" type="pres">
      <dgm:prSet presAssocID="{2DA411ED-FE71-4CF4-88BC-D75A0CB84D11}" presName="sp" presStyleCnt="0"/>
      <dgm:spPr/>
    </dgm:pt>
    <dgm:pt modelId="{15025AD5-5D55-47AC-950F-44CD62D0C95C}" type="pres">
      <dgm:prSet presAssocID="{B82C28ED-00F8-44FE-BF1F-D1C39E62C66C}" presName="composite" presStyleCnt="0"/>
      <dgm:spPr/>
    </dgm:pt>
    <dgm:pt modelId="{6BC3ECFF-9304-42F6-91DC-C89D9EC28267}" type="pres">
      <dgm:prSet presAssocID="{B82C28ED-00F8-44FE-BF1F-D1C39E62C6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94C0E-ADA4-4DDE-A41B-405A16553ED6}" type="pres">
      <dgm:prSet presAssocID="{B82C28ED-00F8-44FE-BF1F-D1C39E62C6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3E2BC-EBAA-4FAB-9091-C9CAF1E94EED}" type="pres">
      <dgm:prSet presAssocID="{32D7B038-55DE-425F-A94C-ACFB742FA460}" presName="sp" presStyleCnt="0"/>
      <dgm:spPr/>
    </dgm:pt>
    <dgm:pt modelId="{30CED2BD-49AA-4244-A334-0D49669D7D3E}" type="pres">
      <dgm:prSet presAssocID="{D65FB4DD-1BBA-4AFB-8C36-7BA57869F939}" presName="composite" presStyleCnt="0"/>
      <dgm:spPr/>
    </dgm:pt>
    <dgm:pt modelId="{6158DB37-5101-4FF0-AEE2-C77D57FC50AA}" type="pres">
      <dgm:prSet presAssocID="{D65FB4DD-1BBA-4AFB-8C36-7BA57869F9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CD48A-0718-4C51-AC63-9327A9BEF243}" type="pres">
      <dgm:prSet presAssocID="{D65FB4DD-1BBA-4AFB-8C36-7BA57869F9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C52F8-992F-472E-82C8-343761795FF5}" type="presOf" srcId="{D65FB4DD-1BBA-4AFB-8C36-7BA57869F939}" destId="{6158DB37-5101-4FF0-AEE2-C77D57FC50AA}" srcOrd="0" destOrd="0" presId="urn:microsoft.com/office/officeart/2005/8/layout/chevron2"/>
    <dgm:cxn modelId="{D91A2F06-C101-441A-92AE-759E787E995C}" srcId="{A18E5E6B-39BA-4C1D-8567-13F56F7520B5}" destId="{094B1F62-273A-4884-8748-01FCD1158231}" srcOrd="1" destOrd="0" parTransId="{8BDCCB27-0DE9-4981-987C-0B782DCA820A}" sibTransId="{A9C21B07-59E2-4D67-9D83-7297E0735E39}"/>
    <dgm:cxn modelId="{AC609AB8-0666-4987-9DCD-3DDC33293A8F}" srcId="{B82C28ED-00F8-44FE-BF1F-D1C39E62C66C}" destId="{B5F7C66B-1DEA-4DDE-AF7B-523DBBAE3628}" srcOrd="0" destOrd="0" parTransId="{F1BCFB8F-FCD5-4D04-B7C5-F64BA16A32A8}" sibTransId="{44E16D75-2B69-43E8-90F9-26260153155C}"/>
    <dgm:cxn modelId="{7BF86CAC-9EE1-4AE7-ADA6-834144853A38}" type="presOf" srcId="{B82C28ED-00F8-44FE-BF1F-D1C39E62C66C}" destId="{6BC3ECFF-9304-42F6-91DC-C89D9EC28267}" srcOrd="0" destOrd="0" presId="urn:microsoft.com/office/officeart/2005/8/layout/chevron2"/>
    <dgm:cxn modelId="{A5DE3D04-35C6-40C5-AAFE-CC59FEB79E66}" type="presOf" srcId="{15836177-50C8-4C09-8CAA-5784640478F8}" destId="{D176B2F1-A847-4CF0-8876-0CA872A8A166}" srcOrd="0" destOrd="0" presId="urn:microsoft.com/office/officeart/2005/8/layout/chevron2"/>
    <dgm:cxn modelId="{A9DA6C3F-DE83-4802-A4BC-B684CE7AF86F}" type="presOf" srcId="{094B1F62-273A-4884-8748-01FCD1158231}" destId="{D176B2F1-A847-4CF0-8876-0CA872A8A166}" srcOrd="0" destOrd="1" presId="urn:microsoft.com/office/officeart/2005/8/layout/chevron2"/>
    <dgm:cxn modelId="{EFAFBA5D-01B6-41EB-BD81-EE1F080934A3}" srcId="{58995743-5AA5-4F0E-8939-5E8180237BFB}" destId="{D65FB4DD-1BBA-4AFB-8C36-7BA57869F939}" srcOrd="2" destOrd="0" parTransId="{25206232-B892-4296-8B3F-EA48AF2E76AB}" sibTransId="{A1378197-C890-4805-A2CB-8043F9B9E7E1}"/>
    <dgm:cxn modelId="{8EDEF1BA-7312-42D4-A9A9-3A6197984421}" srcId="{D65FB4DD-1BBA-4AFB-8C36-7BA57869F939}" destId="{FE98375D-B4A0-434A-9AFA-D9C57584949C}" srcOrd="0" destOrd="0" parTransId="{FD783D1F-07B0-41EA-BCEC-A35B88239C93}" sibTransId="{053BC2AB-281C-4CAC-9BD7-DEBF461A91AB}"/>
    <dgm:cxn modelId="{9CA872DA-B048-4200-9751-19329CC77643}" type="presOf" srcId="{FE98375D-B4A0-434A-9AFA-D9C57584949C}" destId="{3C8CD48A-0718-4C51-AC63-9327A9BEF243}" srcOrd="0" destOrd="0" presId="urn:microsoft.com/office/officeart/2005/8/layout/chevron2"/>
    <dgm:cxn modelId="{15253816-81A1-43F7-AFCF-6A99DCE47A20}" srcId="{A18E5E6B-39BA-4C1D-8567-13F56F7520B5}" destId="{15836177-50C8-4C09-8CAA-5784640478F8}" srcOrd="0" destOrd="0" parTransId="{57C21EEC-B39B-4254-BD92-25388C36EFEC}" sibTransId="{4BE44E36-810E-43EE-9090-45E740CF1B33}"/>
    <dgm:cxn modelId="{DB4304DE-5D5D-484C-A75D-BD6D30C4453F}" srcId="{58995743-5AA5-4F0E-8939-5E8180237BFB}" destId="{A18E5E6B-39BA-4C1D-8567-13F56F7520B5}" srcOrd="0" destOrd="0" parTransId="{A88AA63F-432A-46DE-89A9-05AEF8610AC9}" sibTransId="{2DA411ED-FE71-4CF4-88BC-D75A0CB84D11}"/>
    <dgm:cxn modelId="{78D49124-0213-4A0A-9597-6EB183ECB6F1}" srcId="{58995743-5AA5-4F0E-8939-5E8180237BFB}" destId="{B82C28ED-00F8-44FE-BF1F-D1C39E62C66C}" srcOrd="1" destOrd="0" parTransId="{1B855908-8C33-4F36-A01E-CFD897C2E09B}" sibTransId="{32D7B038-55DE-425F-A94C-ACFB742FA460}"/>
    <dgm:cxn modelId="{B802314F-785A-461E-9733-B548F3B8CD70}" type="presOf" srcId="{58995743-5AA5-4F0E-8939-5E8180237BFB}" destId="{323E9DD1-3B8F-48FC-8B2B-BF1349FD108B}" srcOrd="0" destOrd="0" presId="urn:microsoft.com/office/officeart/2005/8/layout/chevron2"/>
    <dgm:cxn modelId="{083CF1F3-3665-41CA-8C33-4231A874E024}" type="presOf" srcId="{B5F7C66B-1DEA-4DDE-AF7B-523DBBAE3628}" destId="{08694C0E-ADA4-4DDE-A41B-405A16553ED6}" srcOrd="0" destOrd="0" presId="urn:microsoft.com/office/officeart/2005/8/layout/chevron2"/>
    <dgm:cxn modelId="{03128F92-2390-4C53-AD88-89146FF6ECBA}" type="presOf" srcId="{A18E5E6B-39BA-4C1D-8567-13F56F7520B5}" destId="{85448CAB-3968-445E-A846-3FD5559BAA61}" srcOrd="0" destOrd="0" presId="urn:microsoft.com/office/officeart/2005/8/layout/chevron2"/>
    <dgm:cxn modelId="{110FEA8C-6E7D-4831-884F-16777C5723B6}" type="presParOf" srcId="{323E9DD1-3B8F-48FC-8B2B-BF1349FD108B}" destId="{34D974D5-5B77-4036-AE2E-23676CEBF991}" srcOrd="0" destOrd="0" presId="urn:microsoft.com/office/officeart/2005/8/layout/chevron2"/>
    <dgm:cxn modelId="{97542DCA-2CEF-4941-8CC0-F4B71E1E5AB2}" type="presParOf" srcId="{34D974D5-5B77-4036-AE2E-23676CEBF991}" destId="{85448CAB-3968-445E-A846-3FD5559BAA61}" srcOrd="0" destOrd="0" presId="urn:microsoft.com/office/officeart/2005/8/layout/chevron2"/>
    <dgm:cxn modelId="{349D016F-759D-4A78-8C80-2B8AD19A354F}" type="presParOf" srcId="{34D974D5-5B77-4036-AE2E-23676CEBF991}" destId="{D176B2F1-A847-4CF0-8876-0CA872A8A166}" srcOrd="1" destOrd="0" presId="urn:microsoft.com/office/officeart/2005/8/layout/chevron2"/>
    <dgm:cxn modelId="{8190C441-EFE3-4AF2-9FC8-ABD6F1BB9E1D}" type="presParOf" srcId="{323E9DD1-3B8F-48FC-8B2B-BF1349FD108B}" destId="{5036B098-1FC2-464D-AA65-4E466C20778B}" srcOrd="1" destOrd="0" presId="urn:microsoft.com/office/officeart/2005/8/layout/chevron2"/>
    <dgm:cxn modelId="{6ABCA6CC-062B-4617-A65C-D7A88A0266F3}" type="presParOf" srcId="{323E9DD1-3B8F-48FC-8B2B-BF1349FD108B}" destId="{15025AD5-5D55-47AC-950F-44CD62D0C95C}" srcOrd="2" destOrd="0" presId="urn:microsoft.com/office/officeart/2005/8/layout/chevron2"/>
    <dgm:cxn modelId="{92D48282-D182-4CB9-91B1-5778124AED00}" type="presParOf" srcId="{15025AD5-5D55-47AC-950F-44CD62D0C95C}" destId="{6BC3ECFF-9304-42F6-91DC-C89D9EC28267}" srcOrd="0" destOrd="0" presId="urn:microsoft.com/office/officeart/2005/8/layout/chevron2"/>
    <dgm:cxn modelId="{6A27CFE5-5C74-4090-8AF3-12F8C12B7038}" type="presParOf" srcId="{15025AD5-5D55-47AC-950F-44CD62D0C95C}" destId="{08694C0E-ADA4-4DDE-A41B-405A16553ED6}" srcOrd="1" destOrd="0" presId="urn:microsoft.com/office/officeart/2005/8/layout/chevron2"/>
    <dgm:cxn modelId="{1875744F-E00E-42A6-84D9-0EFCCFFFA407}" type="presParOf" srcId="{323E9DD1-3B8F-48FC-8B2B-BF1349FD108B}" destId="{2C83E2BC-EBAA-4FAB-9091-C9CAF1E94EED}" srcOrd="3" destOrd="0" presId="urn:microsoft.com/office/officeart/2005/8/layout/chevron2"/>
    <dgm:cxn modelId="{8D47FEAC-E1F2-4AEC-A960-E3C13B51BD30}" type="presParOf" srcId="{323E9DD1-3B8F-48FC-8B2B-BF1349FD108B}" destId="{30CED2BD-49AA-4244-A334-0D49669D7D3E}" srcOrd="4" destOrd="0" presId="urn:microsoft.com/office/officeart/2005/8/layout/chevron2"/>
    <dgm:cxn modelId="{EEEC8EBE-ED78-4D51-920B-B1611F00899D}" type="presParOf" srcId="{30CED2BD-49AA-4244-A334-0D49669D7D3E}" destId="{6158DB37-5101-4FF0-AEE2-C77D57FC50AA}" srcOrd="0" destOrd="0" presId="urn:microsoft.com/office/officeart/2005/8/layout/chevron2"/>
    <dgm:cxn modelId="{EB5DAE25-1834-45C0-9BFF-019DB75AA913}" type="presParOf" srcId="{30CED2BD-49AA-4244-A334-0D49669D7D3E}" destId="{3C8CD48A-0718-4C51-AC63-9327A9BEF24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0B7DE-084D-4C40-BC8C-829DCB7298A3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A3E122E-D288-4209-A76D-782312A35051}">
      <dgm:prSet phldrT="[Текст]"/>
      <dgm:spPr/>
      <dgm:t>
        <a:bodyPr/>
        <a:lstStyle/>
        <a:p>
          <a:r>
            <a:rPr lang="ru-RU" dirty="0"/>
            <a:t>Алгоритм взаимодействия с образовательными организациями (специалисты ОО  перенаправляют в Центр «сложные случаи»)</a:t>
          </a:r>
        </a:p>
      </dgm:t>
    </dgm:pt>
    <dgm:pt modelId="{4E77CE6D-DEF8-4DBB-AA39-96A0015DAA75}" type="parTrans" cxnId="{6FF60E66-1E22-43EA-A34F-BEDB92D9BC3A}">
      <dgm:prSet/>
      <dgm:spPr/>
      <dgm:t>
        <a:bodyPr/>
        <a:lstStyle/>
        <a:p>
          <a:endParaRPr lang="ru-RU"/>
        </a:p>
      </dgm:t>
    </dgm:pt>
    <dgm:pt modelId="{26E3F146-F333-4931-A9D6-798BCA90BBFE}" type="sibTrans" cxnId="{6FF60E66-1E22-43EA-A34F-BEDB92D9BC3A}">
      <dgm:prSet/>
      <dgm:spPr/>
      <dgm:t>
        <a:bodyPr/>
        <a:lstStyle/>
        <a:p>
          <a:endParaRPr lang="ru-RU"/>
        </a:p>
      </dgm:t>
    </dgm:pt>
    <dgm:pt modelId="{EE9C799F-A881-43F9-B9E7-CA5F9513D060}">
      <dgm:prSet phldrT="[Текст]"/>
      <dgm:spPr/>
      <dgm:t>
        <a:bodyPr/>
        <a:lstStyle/>
        <a:p>
          <a:r>
            <a:rPr lang="ru-RU" dirty="0"/>
            <a:t> Адресная помощь в решении  конкретного запроса/ разработка индивидуальной программы помощи</a:t>
          </a:r>
        </a:p>
      </dgm:t>
    </dgm:pt>
    <dgm:pt modelId="{F4273A3B-87B8-4A2E-AD62-4119EB489B9F}" type="parTrans" cxnId="{70A77783-D809-4BF7-96B7-9AF0BD2D466B}">
      <dgm:prSet/>
      <dgm:spPr/>
      <dgm:t>
        <a:bodyPr/>
        <a:lstStyle/>
        <a:p>
          <a:endParaRPr lang="ru-RU"/>
        </a:p>
      </dgm:t>
    </dgm:pt>
    <dgm:pt modelId="{7C61876F-3F20-4291-8E79-81093B076304}" type="sibTrans" cxnId="{70A77783-D809-4BF7-96B7-9AF0BD2D466B}">
      <dgm:prSet/>
      <dgm:spPr/>
      <dgm:t>
        <a:bodyPr/>
        <a:lstStyle/>
        <a:p>
          <a:endParaRPr lang="ru-RU"/>
        </a:p>
      </dgm:t>
    </dgm:pt>
    <dgm:pt modelId="{B0980F52-073C-4BE5-A095-3AFB89BF6AD1}">
      <dgm:prSet phldrT="[Текст]"/>
      <dgm:spPr/>
      <dgm:t>
        <a:bodyPr/>
        <a:lstStyle/>
        <a:p>
          <a:r>
            <a:rPr lang="ru-RU" dirty="0"/>
            <a:t>Повышение психолого-педагогической компетентности  по проблемам воспитания и обучения детей</a:t>
          </a:r>
        </a:p>
      </dgm:t>
    </dgm:pt>
    <dgm:pt modelId="{F46758A6-C8BB-4C18-B244-3FCC8407EF19}" type="parTrans" cxnId="{1A4B1AD3-B08B-4131-9D5A-F7EF7CB12748}">
      <dgm:prSet/>
      <dgm:spPr/>
      <dgm:t>
        <a:bodyPr/>
        <a:lstStyle/>
        <a:p>
          <a:endParaRPr lang="ru-RU"/>
        </a:p>
      </dgm:t>
    </dgm:pt>
    <dgm:pt modelId="{348CEB99-3412-4335-802F-CCEDAB6F7B60}" type="sibTrans" cxnId="{1A4B1AD3-B08B-4131-9D5A-F7EF7CB12748}">
      <dgm:prSet/>
      <dgm:spPr/>
      <dgm:t>
        <a:bodyPr/>
        <a:lstStyle/>
        <a:p>
          <a:endParaRPr lang="ru-RU"/>
        </a:p>
      </dgm:t>
    </dgm:pt>
    <dgm:pt modelId="{8D84C619-0812-4261-87F2-15E3BACAD8BD}">
      <dgm:prSet phldrT="[Текст]"/>
      <dgm:spPr/>
      <dgm:t>
        <a:bodyPr/>
        <a:lstStyle/>
        <a:p>
          <a:r>
            <a:rPr lang="ru-RU" dirty="0"/>
            <a:t>Работа по запросу образовательной организации или управления образования</a:t>
          </a:r>
        </a:p>
      </dgm:t>
    </dgm:pt>
    <dgm:pt modelId="{2B4D1B6E-9288-41C1-AEB7-10C6D1E9A364}" type="parTrans" cxnId="{55F1F1D8-8006-4B0D-AB20-753DE68E1CB2}">
      <dgm:prSet/>
      <dgm:spPr/>
      <dgm:t>
        <a:bodyPr/>
        <a:lstStyle/>
        <a:p>
          <a:endParaRPr lang="ru-RU"/>
        </a:p>
      </dgm:t>
    </dgm:pt>
    <dgm:pt modelId="{E2E62A3C-A832-46DD-82AE-C03C32FBF8C3}" type="sibTrans" cxnId="{55F1F1D8-8006-4B0D-AB20-753DE68E1CB2}">
      <dgm:prSet/>
      <dgm:spPr/>
      <dgm:t>
        <a:bodyPr/>
        <a:lstStyle/>
        <a:p>
          <a:endParaRPr lang="ru-RU"/>
        </a:p>
      </dgm:t>
    </dgm:pt>
    <dgm:pt modelId="{7A1B9215-0987-4623-BC1D-86150C450BCF}" type="pres">
      <dgm:prSet presAssocID="{54B0B7DE-084D-4C40-BC8C-829DCB7298A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78ECF9-4832-4B57-968C-45DC9E135FBB}" type="pres">
      <dgm:prSet presAssocID="{54B0B7DE-084D-4C40-BC8C-829DCB7298A3}" presName="diamond" presStyleLbl="bgShp" presStyleIdx="0" presStyleCnt="1"/>
      <dgm:spPr/>
    </dgm:pt>
    <dgm:pt modelId="{0680569E-518F-4C4E-947B-236789251E1E}" type="pres">
      <dgm:prSet presAssocID="{54B0B7DE-084D-4C40-BC8C-829DCB7298A3}" presName="quad1" presStyleLbl="node1" presStyleIdx="0" presStyleCnt="4" custScaleX="215515" custLinFactNeighborX="-64764" custLinFactNeighborY="-2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D26EE2-06CF-4DF0-B995-7A23FCF2AA51}" type="pres">
      <dgm:prSet presAssocID="{54B0B7DE-084D-4C40-BC8C-829DCB7298A3}" presName="quad2" presStyleLbl="node1" presStyleIdx="1" presStyleCnt="4" custScaleX="194490" custLinFactNeighborX="47772" custLinFactNeighborY="-4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C6CFEF-51EF-42D0-BBED-FD0C2B6DAF27}" type="pres">
      <dgm:prSet presAssocID="{54B0B7DE-084D-4C40-BC8C-829DCB7298A3}" presName="quad3" presStyleLbl="node1" presStyleIdx="2" presStyleCnt="4" custScaleX="204410" custLinFactNeighborX="-56828" custLinFactNeighborY="-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04C64-9DAB-4A91-BA9A-738FE53A87BC}" type="pres">
      <dgm:prSet presAssocID="{54B0B7DE-084D-4C40-BC8C-829DCB7298A3}" presName="quad4" presStyleLbl="node1" presStyleIdx="3" presStyleCnt="4" custScaleX="193498" custLinFactNeighborX="48268" custLinFactNeighborY="-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A77783-D809-4BF7-96B7-9AF0BD2D466B}" srcId="{54B0B7DE-084D-4C40-BC8C-829DCB7298A3}" destId="{EE9C799F-A881-43F9-B9E7-CA5F9513D060}" srcOrd="1" destOrd="0" parTransId="{F4273A3B-87B8-4A2E-AD62-4119EB489B9F}" sibTransId="{7C61876F-3F20-4291-8E79-81093B076304}"/>
    <dgm:cxn modelId="{4B18E59D-3954-4F87-9C13-4DC57B9BAD90}" type="presOf" srcId="{BA3E122E-D288-4209-A76D-782312A35051}" destId="{0680569E-518F-4C4E-947B-236789251E1E}" srcOrd="0" destOrd="0" presId="urn:microsoft.com/office/officeart/2005/8/layout/matrix3"/>
    <dgm:cxn modelId="{1BB0684F-B5A5-4901-83F3-9DC800E04493}" type="presOf" srcId="{54B0B7DE-084D-4C40-BC8C-829DCB7298A3}" destId="{7A1B9215-0987-4623-BC1D-86150C450BCF}" srcOrd="0" destOrd="0" presId="urn:microsoft.com/office/officeart/2005/8/layout/matrix3"/>
    <dgm:cxn modelId="{55F1F1D8-8006-4B0D-AB20-753DE68E1CB2}" srcId="{54B0B7DE-084D-4C40-BC8C-829DCB7298A3}" destId="{8D84C619-0812-4261-87F2-15E3BACAD8BD}" srcOrd="3" destOrd="0" parTransId="{2B4D1B6E-9288-41C1-AEB7-10C6D1E9A364}" sibTransId="{E2E62A3C-A832-46DD-82AE-C03C32FBF8C3}"/>
    <dgm:cxn modelId="{B149BB95-801F-431E-9787-42FF21BE010C}" type="presOf" srcId="{8D84C619-0812-4261-87F2-15E3BACAD8BD}" destId="{42904C64-9DAB-4A91-BA9A-738FE53A87BC}" srcOrd="0" destOrd="0" presId="urn:microsoft.com/office/officeart/2005/8/layout/matrix3"/>
    <dgm:cxn modelId="{2E194966-FE07-412C-A3D0-3919F87021DA}" type="presOf" srcId="{B0980F52-073C-4BE5-A095-3AFB89BF6AD1}" destId="{69C6CFEF-51EF-42D0-BBED-FD0C2B6DAF27}" srcOrd="0" destOrd="0" presId="urn:microsoft.com/office/officeart/2005/8/layout/matrix3"/>
    <dgm:cxn modelId="{1A4B1AD3-B08B-4131-9D5A-F7EF7CB12748}" srcId="{54B0B7DE-084D-4C40-BC8C-829DCB7298A3}" destId="{B0980F52-073C-4BE5-A095-3AFB89BF6AD1}" srcOrd="2" destOrd="0" parTransId="{F46758A6-C8BB-4C18-B244-3FCC8407EF19}" sibTransId="{348CEB99-3412-4335-802F-CCEDAB6F7B60}"/>
    <dgm:cxn modelId="{9757CC3B-B7E9-4BFA-8B12-9A88EE8BCFA6}" type="presOf" srcId="{EE9C799F-A881-43F9-B9E7-CA5F9513D060}" destId="{3AD26EE2-06CF-4DF0-B995-7A23FCF2AA51}" srcOrd="0" destOrd="0" presId="urn:microsoft.com/office/officeart/2005/8/layout/matrix3"/>
    <dgm:cxn modelId="{6FF60E66-1E22-43EA-A34F-BEDB92D9BC3A}" srcId="{54B0B7DE-084D-4C40-BC8C-829DCB7298A3}" destId="{BA3E122E-D288-4209-A76D-782312A35051}" srcOrd="0" destOrd="0" parTransId="{4E77CE6D-DEF8-4DBB-AA39-96A0015DAA75}" sibTransId="{26E3F146-F333-4931-A9D6-798BCA90BBFE}"/>
    <dgm:cxn modelId="{B43879E8-6AA1-4CEC-8493-673A97BED125}" type="presParOf" srcId="{7A1B9215-0987-4623-BC1D-86150C450BCF}" destId="{0278ECF9-4832-4B57-968C-45DC9E135FBB}" srcOrd="0" destOrd="0" presId="urn:microsoft.com/office/officeart/2005/8/layout/matrix3"/>
    <dgm:cxn modelId="{7C5C5BDC-40D5-46BD-A1F0-E45490A68EC1}" type="presParOf" srcId="{7A1B9215-0987-4623-BC1D-86150C450BCF}" destId="{0680569E-518F-4C4E-947B-236789251E1E}" srcOrd="1" destOrd="0" presId="urn:microsoft.com/office/officeart/2005/8/layout/matrix3"/>
    <dgm:cxn modelId="{F451289A-B032-41B2-9887-5C29319DA3EF}" type="presParOf" srcId="{7A1B9215-0987-4623-BC1D-86150C450BCF}" destId="{3AD26EE2-06CF-4DF0-B995-7A23FCF2AA51}" srcOrd="2" destOrd="0" presId="urn:microsoft.com/office/officeart/2005/8/layout/matrix3"/>
    <dgm:cxn modelId="{E486553B-8A01-4DB3-96EF-2B086FD98F5A}" type="presParOf" srcId="{7A1B9215-0987-4623-BC1D-86150C450BCF}" destId="{69C6CFEF-51EF-42D0-BBED-FD0C2B6DAF27}" srcOrd="3" destOrd="0" presId="urn:microsoft.com/office/officeart/2005/8/layout/matrix3"/>
    <dgm:cxn modelId="{48956C46-8F73-49A6-A350-CD8A44651CD6}" type="presParOf" srcId="{7A1B9215-0987-4623-BC1D-86150C450BCF}" destId="{42904C64-9DAB-4A91-BA9A-738FE53A87B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148E5A-24F2-4802-A1A3-AFE166391B3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DDBAC-81A6-4946-BB45-39F790E6766C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   Консультативных площадок </a:t>
          </a:r>
        </a:p>
      </dgm:t>
    </dgm:pt>
    <dgm:pt modelId="{475F6063-F373-4114-A358-942748597B27}" type="parTrans" cxnId="{32ABFE6A-8B89-461D-A74E-0F940B9276BB}">
      <dgm:prSet/>
      <dgm:spPr/>
      <dgm:t>
        <a:bodyPr/>
        <a:lstStyle/>
        <a:p>
          <a:endParaRPr lang="ru-RU"/>
        </a:p>
      </dgm:t>
    </dgm:pt>
    <dgm:pt modelId="{F96D9073-1723-4684-A75C-596418605679}" type="sibTrans" cxnId="{32ABFE6A-8B89-461D-A74E-0F940B9276BB}">
      <dgm:prSet/>
      <dgm:spPr/>
      <dgm:t>
        <a:bodyPr/>
        <a:lstStyle/>
        <a:p>
          <a:endParaRPr lang="ru-RU"/>
        </a:p>
      </dgm:t>
    </dgm:pt>
    <dgm:pt modelId="{0275923E-BB2A-4CE6-9F43-6C3DD5573260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     Консультантов</a:t>
          </a:r>
        </a:p>
      </dgm:t>
    </dgm:pt>
    <dgm:pt modelId="{27441798-EE12-4E51-A901-DA98BEF181BF}" type="parTrans" cxnId="{AB7889BA-E957-4716-AA55-57C9BCDF99DC}">
      <dgm:prSet/>
      <dgm:spPr/>
      <dgm:t>
        <a:bodyPr/>
        <a:lstStyle/>
        <a:p>
          <a:endParaRPr lang="ru-RU"/>
        </a:p>
      </dgm:t>
    </dgm:pt>
    <dgm:pt modelId="{664882C4-C178-4629-BC88-BD293F238865}" type="sibTrans" cxnId="{AB7889BA-E957-4716-AA55-57C9BCDF99DC}">
      <dgm:prSet/>
      <dgm:spPr/>
      <dgm:t>
        <a:bodyPr/>
        <a:lstStyle/>
        <a:p>
          <a:endParaRPr lang="ru-RU"/>
        </a:p>
      </dgm:t>
    </dgm:pt>
    <dgm:pt modelId="{68EDE042-AD37-4E94-8DD9-C00807C1FE74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Оказано  консультативных услуг </a:t>
          </a:r>
        </a:p>
      </dgm:t>
    </dgm:pt>
    <dgm:pt modelId="{163B2EF7-2C44-4133-8491-08290DF52B21}" type="parTrans" cxnId="{4062C24E-E64D-41E7-8056-1AB22EA63BD9}">
      <dgm:prSet/>
      <dgm:spPr/>
      <dgm:t>
        <a:bodyPr/>
        <a:lstStyle/>
        <a:p>
          <a:endParaRPr lang="ru-RU"/>
        </a:p>
      </dgm:t>
    </dgm:pt>
    <dgm:pt modelId="{E3DF0427-3C4E-4A40-8D48-1DD519F57C44}" type="sibTrans" cxnId="{4062C24E-E64D-41E7-8056-1AB22EA63BD9}">
      <dgm:prSet/>
      <dgm:spPr/>
      <dgm:t>
        <a:bodyPr/>
        <a:lstStyle/>
        <a:p>
          <a:endParaRPr lang="ru-RU"/>
        </a:p>
      </dgm:t>
    </dgm:pt>
    <dgm:pt modelId="{9ACFF1D0-5593-4CD8-9E8D-082AA9437A10}" type="pres">
      <dgm:prSet presAssocID="{DA148E5A-24F2-4802-A1A3-AFE166391B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04782FE-1131-4D47-92A8-3DD35A4B5398}" type="pres">
      <dgm:prSet presAssocID="{DA148E5A-24F2-4802-A1A3-AFE166391B3E}" presName="Name1" presStyleCnt="0"/>
      <dgm:spPr/>
    </dgm:pt>
    <dgm:pt modelId="{7DC4E99A-0AC1-4344-812E-2DC4DFEC0502}" type="pres">
      <dgm:prSet presAssocID="{DA148E5A-24F2-4802-A1A3-AFE166391B3E}" presName="cycle" presStyleCnt="0"/>
      <dgm:spPr/>
    </dgm:pt>
    <dgm:pt modelId="{758C90DC-426E-4EA9-93DA-9AF50A9BBD88}" type="pres">
      <dgm:prSet presAssocID="{DA148E5A-24F2-4802-A1A3-AFE166391B3E}" presName="srcNode" presStyleLbl="node1" presStyleIdx="0" presStyleCnt="3"/>
      <dgm:spPr/>
    </dgm:pt>
    <dgm:pt modelId="{1DDAD7F7-00A4-4EF3-8AB7-1C7382280964}" type="pres">
      <dgm:prSet presAssocID="{DA148E5A-24F2-4802-A1A3-AFE166391B3E}" presName="conn" presStyleLbl="parChTrans1D2" presStyleIdx="0" presStyleCnt="1" custLinFactNeighborX="-33784" custLinFactNeighborY="570"/>
      <dgm:spPr/>
      <dgm:t>
        <a:bodyPr/>
        <a:lstStyle/>
        <a:p>
          <a:endParaRPr lang="ru-RU"/>
        </a:p>
      </dgm:t>
    </dgm:pt>
    <dgm:pt modelId="{8DF97112-98C1-409F-A94A-E1520D65214E}" type="pres">
      <dgm:prSet presAssocID="{DA148E5A-24F2-4802-A1A3-AFE166391B3E}" presName="extraNode" presStyleLbl="node1" presStyleIdx="0" presStyleCnt="3"/>
      <dgm:spPr/>
    </dgm:pt>
    <dgm:pt modelId="{3DAAE1EE-CAB2-42E7-9758-A1413C297BF8}" type="pres">
      <dgm:prSet presAssocID="{DA148E5A-24F2-4802-A1A3-AFE166391B3E}" presName="dstNode" presStyleLbl="node1" presStyleIdx="0" presStyleCnt="3"/>
      <dgm:spPr/>
    </dgm:pt>
    <dgm:pt modelId="{D9541E7C-3098-4D8C-87CD-B5B6BDA2763A}" type="pres">
      <dgm:prSet presAssocID="{89BDDBAC-81A6-4946-BB45-39F790E6766C}" presName="text_1" presStyleLbl="node1" presStyleIdx="0" presStyleCnt="3" custScaleX="99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0A1F5-29DE-4464-9522-1F1532661750}" type="pres">
      <dgm:prSet presAssocID="{89BDDBAC-81A6-4946-BB45-39F790E6766C}" presName="accent_1" presStyleCnt="0"/>
      <dgm:spPr/>
    </dgm:pt>
    <dgm:pt modelId="{FDC2FBA4-E85C-40AA-BB06-78DB5D30777F}" type="pres">
      <dgm:prSet presAssocID="{89BDDBAC-81A6-4946-BB45-39F790E6766C}" presName="accentRepeatNode" presStyleLbl="solidFgAcc1" presStyleIdx="0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BE808585-3AD1-42DB-A3A5-424490B645F9}" type="pres">
      <dgm:prSet presAssocID="{0275923E-BB2A-4CE6-9F43-6C3DD557326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877AB-6799-47A5-9363-329F4CA82E33}" type="pres">
      <dgm:prSet presAssocID="{0275923E-BB2A-4CE6-9F43-6C3DD5573260}" presName="accent_2" presStyleCnt="0"/>
      <dgm:spPr/>
    </dgm:pt>
    <dgm:pt modelId="{AE1AF432-8A92-41A3-9A06-903261821540}" type="pres">
      <dgm:prSet presAssocID="{0275923E-BB2A-4CE6-9F43-6C3DD5573260}" presName="accentRepeatNode" presStyleLbl="solidFgAcc1" presStyleIdx="1" presStyleCnt="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DF3BBBAA-95BD-44F6-88BA-10F10540AABA}" type="pres">
      <dgm:prSet presAssocID="{68EDE042-AD37-4E94-8DD9-C00807C1FE7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E9173-28D1-4016-B2AE-5C7E420AE6DA}" type="pres">
      <dgm:prSet presAssocID="{68EDE042-AD37-4E94-8DD9-C00807C1FE74}" presName="accent_3" presStyleCnt="0"/>
      <dgm:spPr/>
    </dgm:pt>
    <dgm:pt modelId="{A893B108-0363-4175-936E-0C018E19C02C}" type="pres">
      <dgm:prSet presAssocID="{68EDE042-AD37-4E94-8DD9-C00807C1FE74}" presName="accentRepeatNode" presStyleLbl="solidFgAcc1" presStyleIdx="2" presStyleCnt="3" custLinFactNeighborX="-3279" custLinFactNeighborY="-6213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</dgm:ptLst>
  <dgm:cxnLst>
    <dgm:cxn modelId="{4062C24E-E64D-41E7-8056-1AB22EA63BD9}" srcId="{DA148E5A-24F2-4802-A1A3-AFE166391B3E}" destId="{68EDE042-AD37-4E94-8DD9-C00807C1FE74}" srcOrd="2" destOrd="0" parTransId="{163B2EF7-2C44-4133-8491-08290DF52B21}" sibTransId="{E3DF0427-3C4E-4A40-8D48-1DD519F57C44}"/>
    <dgm:cxn modelId="{8F721D8D-FF77-49C3-BA97-9096888C6F93}" type="presOf" srcId="{F96D9073-1723-4684-A75C-596418605679}" destId="{1DDAD7F7-00A4-4EF3-8AB7-1C7382280964}" srcOrd="0" destOrd="0" presId="urn:microsoft.com/office/officeart/2008/layout/VerticalCurvedList"/>
    <dgm:cxn modelId="{345B18F0-675E-452C-B45E-99EB1A7A8927}" type="presOf" srcId="{89BDDBAC-81A6-4946-BB45-39F790E6766C}" destId="{D9541E7C-3098-4D8C-87CD-B5B6BDA2763A}" srcOrd="0" destOrd="0" presId="urn:microsoft.com/office/officeart/2008/layout/VerticalCurvedList"/>
    <dgm:cxn modelId="{32ABFE6A-8B89-461D-A74E-0F940B9276BB}" srcId="{DA148E5A-24F2-4802-A1A3-AFE166391B3E}" destId="{89BDDBAC-81A6-4946-BB45-39F790E6766C}" srcOrd="0" destOrd="0" parTransId="{475F6063-F373-4114-A358-942748597B27}" sibTransId="{F96D9073-1723-4684-A75C-596418605679}"/>
    <dgm:cxn modelId="{AB7889BA-E957-4716-AA55-57C9BCDF99DC}" srcId="{DA148E5A-24F2-4802-A1A3-AFE166391B3E}" destId="{0275923E-BB2A-4CE6-9F43-6C3DD5573260}" srcOrd="1" destOrd="0" parTransId="{27441798-EE12-4E51-A901-DA98BEF181BF}" sibTransId="{664882C4-C178-4629-BC88-BD293F238865}"/>
    <dgm:cxn modelId="{2ADC1132-C595-47CC-8D18-8FD0D43B71C0}" type="presOf" srcId="{DA148E5A-24F2-4802-A1A3-AFE166391B3E}" destId="{9ACFF1D0-5593-4CD8-9E8D-082AA9437A10}" srcOrd="0" destOrd="0" presId="urn:microsoft.com/office/officeart/2008/layout/VerticalCurvedList"/>
    <dgm:cxn modelId="{8CC6A7A8-D8E0-463D-BB9E-873A1CAB39D4}" type="presOf" srcId="{0275923E-BB2A-4CE6-9F43-6C3DD5573260}" destId="{BE808585-3AD1-42DB-A3A5-424490B645F9}" srcOrd="0" destOrd="0" presId="urn:microsoft.com/office/officeart/2008/layout/VerticalCurvedList"/>
    <dgm:cxn modelId="{D3DC8D62-1F71-4261-9CA5-D4AEA44A500C}" type="presOf" srcId="{68EDE042-AD37-4E94-8DD9-C00807C1FE74}" destId="{DF3BBBAA-95BD-44F6-88BA-10F10540AABA}" srcOrd="0" destOrd="0" presId="urn:microsoft.com/office/officeart/2008/layout/VerticalCurvedList"/>
    <dgm:cxn modelId="{C98C3DCE-62DA-4096-A422-E9CA0C16BDD6}" type="presParOf" srcId="{9ACFF1D0-5593-4CD8-9E8D-082AA9437A10}" destId="{904782FE-1131-4D47-92A8-3DD35A4B5398}" srcOrd="0" destOrd="0" presId="urn:microsoft.com/office/officeart/2008/layout/VerticalCurvedList"/>
    <dgm:cxn modelId="{D0DD5733-CDD5-4C0D-9696-C0D650CB0370}" type="presParOf" srcId="{904782FE-1131-4D47-92A8-3DD35A4B5398}" destId="{7DC4E99A-0AC1-4344-812E-2DC4DFEC0502}" srcOrd="0" destOrd="0" presId="urn:microsoft.com/office/officeart/2008/layout/VerticalCurvedList"/>
    <dgm:cxn modelId="{C50121C7-021A-4DC2-9BE2-B2699997BA00}" type="presParOf" srcId="{7DC4E99A-0AC1-4344-812E-2DC4DFEC0502}" destId="{758C90DC-426E-4EA9-93DA-9AF50A9BBD88}" srcOrd="0" destOrd="0" presId="urn:microsoft.com/office/officeart/2008/layout/VerticalCurvedList"/>
    <dgm:cxn modelId="{E1279F4F-0F65-45ED-8014-2D9317BE7BF4}" type="presParOf" srcId="{7DC4E99A-0AC1-4344-812E-2DC4DFEC0502}" destId="{1DDAD7F7-00A4-4EF3-8AB7-1C7382280964}" srcOrd="1" destOrd="0" presId="urn:microsoft.com/office/officeart/2008/layout/VerticalCurvedList"/>
    <dgm:cxn modelId="{A8E2D39A-92CA-4A46-BDE5-6B0D2BA8AE52}" type="presParOf" srcId="{7DC4E99A-0AC1-4344-812E-2DC4DFEC0502}" destId="{8DF97112-98C1-409F-A94A-E1520D65214E}" srcOrd="2" destOrd="0" presId="urn:microsoft.com/office/officeart/2008/layout/VerticalCurvedList"/>
    <dgm:cxn modelId="{6BCC7933-04BF-4240-AC5E-9647C48BAD19}" type="presParOf" srcId="{7DC4E99A-0AC1-4344-812E-2DC4DFEC0502}" destId="{3DAAE1EE-CAB2-42E7-9758-A1413C297BF8}" srcOrd="3" destOrd="0" presId="urn:microsoft.com/office/officeart/2008/layout/VerticalCurvedList"/>
    <dgm:cxn modelId="{40AF76A4-2201-4A3A-ADD8-B8BBD7C538E1}" type="presParOf" srcId="{904782FE-1131-4D47-92A8-3DD35A4B5398}" destId="{D9541E7C-3098-4D8C-87CD-B5B6BDA2763A}" srcOrd="1" destOrd="0" presId="urn:microsoft.com/office/officeart/2008/layout/VerticalCurvedList"/>
    <dgm:cxn modelId="{BD49E971-0C29-4E17-9601-96701D882881}" type="presParOf" srcId="{904782FE-1131-4D47-92A8-3DD35A4B5398}" destId="{7EC0A1F5-29DE-4464-9522-1F1532661750}" srcOrd="2" destOrd="0" presId="urn:microsoft.com/office/officeart/2008/layout/VerticalCurvedList"/>
    <dgm:cxn modelId="{025D9674-4116-4132-A1ED-5855612A252C}" type="presParOf" srcId="{7EC0A1F5-29DE-4464-9522-1F1532661750}" destId="{FDC2FBA4-E85C-40AA-BB06-78DB5D30777F}" srcOrd="0" destOrd="0" presId="urn:microsoft.com/office/officeart/2008/layout/VerticalCurvedList"/>
    <dgm:cxn modelId="{2587E0A6-8CF1-4DA9-84DF-0D0DC07263FD}" type="presParOf" srcId="{904782FE-1131-4D47-92A8-3DD35A4B5398}" destId="{BE808585-3AD1-42DB-A3A5-424490B645F9}" srcOrd="3" destOrd="0" presId="urn:microsoft.com/office/officeart/2008/layout/VerticalCurvedList"/>
    <dgm:cxn modelId="{252111F4-EFD5-4CFB-8621-B9ED9E31C9D9}" type="presParOf" srcId="{904782FE-1131-4D47-92A8-3DD35A4B5398}" destId="{EFA877AB-6799-47A5-9363-329F4CA82E33}" srcOrd="4" destOrd="0" presId="urn:microsoft.com/office/officeart/2008/layout/VerticalCurvedList"/>
    <dgm:cxn modelId="{9A536741-05B8-4D8B-A9E5-7161D88665F3}" type="presParOf" srcId="{EFA877AB-6799-47A5-9363-329F4CA82E33}" destId="{AE1AF432-8A92-41A3-9A06-903261821540}" srcOrd="0" destOrd="0" presId="urn:microsoft.com/office/officeart/2008/layout/VerticalCurvedList"/>
    <dgm:cxn modelId="{469C4FFD-0087-4A56-ADD8-8557A835219A}" type="presParOf" srcId="{904782FE-1131-4D47-92A8-3DD35A4B5398}" destId="{DF3BBBAA-95BD-44F6-88BA-10F10540AABA}" srcOrd="5" destOrd="0" presId="urn:microsoft.com/office/officeart/2008/layout/VerticalCurvedList"/>
    <dgm:cxn modelId="{EA960E08-0E64-429A-8F29-78B17CD9C5F0}" type="presParOf" srcId="{904782FE-1131-4D47-92A8-3DD35A4B5398}" destId="{07FE9173-28D1-4016-B2AE-5C7E420AE6DA}" srcOrd="6" destOrd="0" presId="urn:microsoft.com/office/officeart/2008/layout/VerticalCurvedList"/>
    <dgm:cxn modelId="{C7412281-853C-40B2-BDEC-0A2A48238059}" type="presParOf" srcId="{07FE9173-28D1-4016-B2AE-5C7E420AE6DA}" destId="{A893B108-0363-4175-936E-0C018E19C0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48CAB-3968-445E-A846-3FD5559BAA61}">
      <dsp:nvSpPr>
        <dsp:cNvPr id="0" name=""/>
        <dsp:cNvSpPr/>
      </dsp:nvSpPr>
      <dsp:spPr>
        <a:xfrm rot="5400000">
          <a:off x="-268321" y="269520"/>
          <a:ext cx="1788809" cy="125216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227</a:t>
          </a:r>
        </a:p>
      </dsp:txBody>
      <dsp:txXfrm rot="-5400000">
        <a:off x="1" y="627281"/>
        <a:ext cx="1252166" cy="536643"/>
      </dsp:txXfrm>
    </dsp:sp>
    <dsp:sp modelId="{D176B2F1-A847-4CF0-8876-0CA872A8A166}">
      <dsp:nvSpPr>
        <dsp:cNvPr id="0" name=""/>
        <dsp:cNvSpPr/>
      </dsp:nvSpPr>
      <dsp:spPr>
        <a:xfrm rot="5400000">
          <a:off x="3528117" y="-2274752"/>
          <a:ext cx="1162725" cy="5714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обследовано детей и подростков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индивидуальных консультаций для родителей</a:t>
          </a:r>
        </a:p>
      </dsp:txBody>
      <dsp:txXfrm rot="-5400000">
        <a:off x="1252166" y="57959"/>
        <a:ext cx="5657868" cy="1049205"/>
      </dsp:txXfrm>
    </dsp:sp>
    <dsp:sp modelId="{6BC3ECFF-9304-42F6-91DC-C89D9EC28267}">
      <dsp:nvSpPr>
        <dsp:cNvPr id="0" name=""/>
        <dsp:cNvSpPr/>
      </dsp:nvSpPr>
      <dsp:spPr>
        <a:xfrm rot="5400000">
          <a:off x="-268321" y="1866080"/>
          <a:ext cx="1788809" cy="1252166"/>
        </a:xfrm>
        <a:prstGeom prst="chevron">
          <a:avLst/>
        </a:prstGeom>
        <a:solidFill>
          <a:schemeClr val="accent4">
            <a:hueOff val="928412"/>
            <a:satOff val="-28205"/>
            <a:lumOff val="9314"/>
            <a:alphaOff val="0"/>
          </a:schemeClr>
        </a:solidFill>
        <a:ln w="25400" cap="flat" cmpd="sng" algn="ctr">
          <a:solidFill>
            <a:schemeClr val="accent4">
              <a:hueOff val="928412"/>
              <a:satOff val="-28205"/>
              <a:lumOff val="9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169</a:t>
          </a:r>
        </a:p>
      </dsp:txBody>
      <dsp:txXfrm rot="-5400000">
        <a:off x="1" y="2223841"/>
        <a:ext cx="1252166" cy="536643"/>
      </dsp:txXfrm>
    </dsp:sp>
    <dsp:sp modelId="{08694C0E-ADA4-4DDE-A41B-405A16553ED6}">
      <dsp:nvSpPr>
        <dsp:cNvPr id="0" name=""/>
        <dsp:cNvSpPr/>
      </dsp:nvSpPr>
      <dsp:spPr>
        <a:xfrm rot="5400000">
          <a:off x="3528117" y="-678191"/>
          <a:ext cx="1162725" cy="5714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28412"/>
              <a:satOff val="-28205"/>
              <a:lumOff val="9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прошли обучение по  профилактическим программам </a:t>
          </a:r>
        </a:p>
      </dsp:txBody>
      <dsp:txXfrm rot="-5400000">
        <a:off x="1252166" y="1654520"/>
        <a:ext cx="5657868" cy="1049205"/>
      </dsp:txXfrm>
    </dsp:sp>
    <dsp:sp modelId="{6158DB37-5101-4FF0-AEE2-C77D57FC50AA}">
      <dsp:nvSpPr>
        <dsp:cNvPr id="0" name=""/>
        <dsp:cNvSpPr/>
      </dsp:nvSpPr>
      <dsp:spPr>
        <a:xfrm rot="5400000">
          <a:off x="-268321" y="3462641"/>
          <a:ext cx="1788809" cy="1252166"/>
        </a:xfrm>
        <a:prstGeom prst="chevron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608</a:t>
          </a:r>
        </a:p>
      </dsp:txBody>
      <dsp:txXfrm rot="-5400000">
        <a:off x="1" y="3820402"/>
        <a:ext cx="1252166" cy="536643"/>
      </dsp:txXfrm>
    </dsp:sp>
    <dsp:sp modelId="{3C8CD48A-0718-4C51-AC63-9327A9BEF243}">
      <dsp:nvSpPr>
        <dsp:cNvPr id="0" name=""/>
        <dsp:cNvSpPr/>
      </dsp:nvSpPr>
      <dsp:spPr>
        <a:xfrm rot="5400000">
          <a:off x="3528117" y="918368"/>
          <a:ext cx="1162725" cy="57146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856823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занятий для детей в возрасте от 7 до 17 лет</a:t>
          </a:r>
        </a:p>
      </dsp:txBody>
      <dsp:txXfrm rot="-5400000">
        <a:off x="1252166" y="3251079"/>
        <a:ext cx="5657868" cy="1049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8ECF9-4832-4B57-968C-45DC9E135FBB}">
      <dsp:nvSpPr>
        <dsp:cNvPr id="0" name=""/>
        <dsp:cNvSpPr/>
      </dsp:nvSpPr>
      <dsp:spPr>
        <a:xfrm>
          <a:off x="1824835" y="0"/>
          <a:ext cx="5177982" cy="5177982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0569E-518F-4C4E-947B-236789251E1E}">
      <dsp:nvSpPr>
        <dsp:cNvPr id="0" name=""/>
        <dsp:cNvSpPr/>
      </dsp:nvSpPr>
      <dsp:spPr>
        <a:xfrm>
          <a:off x="0" y="440393"/>
          <a:ext cx="4352137" cy="20194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Алгоритм взаимодействия с образовательными организациями (специалисты ОО  перенаправляют в Центр «сложные случаи»)</a:t>
          </a:r>
        </a:p>
      </dsp:txBody>
      <dsp:txXfrm>
        <a:off x="98580" y="538973"/>
        <a:ext cx="4154977" cy="1822252"/>
      </dsp:txXfrm>
    </dsp:sp>
    <dsp:sp modelId="{3AD26EE2-06CF-4DF0-B995-7A23FCF2AA51}">
      <dsp:nvSpPr>
        <dsp:cNvPr id="0" name=""/>
        <dsp:cNvSpPr/>
      </dsp:nvSpPr>
      <dsp:spPr>
        <a:xfrm>
          <a:off x="4502138" y="394310"/>
          <a:ext cx="3927556" cy="2019412"/>
        </a:xfrm>
        <a:prstGeom prst="roundRect">
          <a:avLst/>
        </a:prstGeom>
        <a:solidFill>
          <a:schemeClr val="accent4">
            <a:hueOff val="618941"/>
            <a:satOff val="-18803"/>
            <a:lumOff val="6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 Адресная помощь в решении  конкретного запроса/ разработка индивидуальной программы помощи</a:t>
          </a:r>
        </a:p>
      </dsp:txBody>
      <dsp:txXfrm>
        <a:off x="4600718" y="492890"/>
        <a:ext cx="3730396" cy="1822252"/>
      </dsp:txXfrm>
    </dsp:sp>
    <dsp:sp modelId="{69C6CFEF-51EF-42D0-BBED-FD0C2B6DAF27}">
      <dsp:nvSpPr>
        <dsp:cNvPr id="0" name=""/>
        <dsp:cNvSpPr/>
      </dsp:nvSpPr>
      <dsp:spPr>
        <a:xfrm>
          <a:off x="114917" y="2664298"/>
          <a:ext cx="4127882" cy="2019412"/>
        </a:xfrm>
        <a:prstGeom prst="roundRect">
          <a:avLst/>
        </a:prstGeom>
        <a:solidFill>
          <a:schemeClr val="accent4">
            <a:hueOff val="1237882"/>
            <a:satOff val="-37607"/>
            <a:lumOff val="124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Повышение психолого-педагогической компетентности  по проблемам воспитания и обучения детей</a:t>
          </a:r>
        </a:p>
      </dsp:txBody>
      <dsp:txXfrm>
        <a:off x="213497" y="2762878"/>
        <a:ext cx="3930722" cy="1822252"/>
      </dsp:txXfrm>
    </dsp:sp>
    <dsp:sp modelId="{42904C64-9DAB-4A91-BA9A-738FE53A87BC}">
      <dsp:nvSpPr>
        <dsp:cNvPr id="0" name=""/>
        <dsp:cNvSpPr/>
      </dsp:nvSpPr>
      <dsp:spPr>
        <a:xfrm>
          <a:off x="4522171" y="2664298"/>
          <a:ext cx="3907523" cy="2019412"/>
        </a:xfrm>
        <a:prstGeom prst="roundRect">
          <a:avLst/>
        </a:prstGeom>
        <a:solidFill>
          <a:schemeClr val="accent4">
            <a:hueOff val="1856823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Работа по запросу образовательной организации или управления образования</a:t>
          </a:r>
        </a:p>
      </dsp:txBody>
      <dsp:txXfrm>
        <a:off x="4620751" y="2762878"/>
        <a:ext cx="3710363" cy="18222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DAD7F7-00A4-4EF3-8AB7-1C7382280964}">
      <dsp:nvSpPr>
        <dsp:cNvPr id="0" name=""/>
        <dsp:cNvSpPr/>
      </dsp:nvSpPr>
      <dsp:spPr>
        <a:xfrm>
          <a:off x="-5553314" y="-812625"/>
          <a:ext cx="6612958" cy="6612958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41E7C-3098-4D8C-87CD-B5B6BDA2763A}">
      <dsp:nvSpPr>
        <dsp:cNvPr id="0" name=""/>
        <dsp:cNvSpPr/>
      </dsp:nvSpPr>
      <dsp:spPr>
        <a:xfrm>
          <a:off x="686061" y="491232"/>
          <a:ext cx="7162797" cy="98246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79831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   Консультативных площадок </a:t>
          </a:r>
        </a:p>
      </dsp:txBody>
      <dsp:txXfrm>
        <a:off x="686061" y="491232"/>
        <a:ext cx="7162797" cy="982464"/>
      </dsp:txXfrm>
    </dsp:sp>
    <dsp:sp modelId="{FDC2FBA4-E85C-40AA-BB06-78DB5D30777F}">
      <dsp:nvSpPr>
        <dsp:cNvPr id="0" name=""/>
        <dsp:cNvSpPr/>
      </dsp:nvSpPr>
      <dsp:spPr>
        <a:xfrm>
          <a:off x="67790" y="368424"/>
          <a:ext cx="1228080" cy="12280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BE808585-3AD1-42DB-A3A5-424490B645F9}">
      <dsp:nvSpPr>
        <dsp:cNvPr id="0" name=""/>
        <dsp:cNvSpPr/>
      </dsp:nvSpPr>
      <dsp:spPr>
        <a:xfrm>
          <a:off x="1038955" y="1964928"/>
          <a:ext cx="6814134" cy="98246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79831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     Консультантов</a:t>
          </a:r>
        </a:p>
      </dsp:txBody>
      <dsp:txXfrm>
        <a:off x="1038955" y="1964928"/>
        <a:ext cx="6814134" cy="982464"/>
      </dsp:txXfrm>
    </dsp:sp>
    <dsp:sp modelId="{AE1AF432-8A92-41A3-9A06-903261821540}">
      <dsp:nvSpPr>
        <dsp:cNvPr id="0" name=""/>
        <dsp:cNvSpPr/>
      </dsp:nvSpPr>
      <dsp:spPr>
        <a:xfrm>
          <a:off x="424915" y="1842120"/>
          <a:ext cx="1228080" cy="12280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DF3BBBAA-95BD-44F6-88BA-10F10540AABA}">
      <dsp:nvSpPr>
        <dsp:cNvPr id="0" name=""/>
        <dsp:cNvSpPr/>
      </dsp:nvSpPr>
      <dsp:spPr>
        <a:xfrm>
          <a:off x="681830" y="3438624"/>
          <a:ext cx="7171259" cy="98246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79831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Оказано  консультативных услуг </a:t>
          </a:r>
        </a:p>
      </dsp:txBody>
      <dsp:txXfrm>
        <a:off x="681830" y="3438624"/>
        <a:ext cx="7171259" cy="982464"/>
      </dsp:txXfrm>
    </dsp:sp>
    <dsp:sp modelId="{A893B108-0363-4175-936E-0C018E19C02C}">
      <dsp:nvSpPr>
        <dsp:cNvPr id="0" name=""/>
        <dsp:cNvSpPr/>
      </dsp:nvSpPr>
      <dsp:spPr>
        <a:xfrm>
          <a:off x="27521" y="3239515"/>
          <a:ext cx="1228080" cy="122808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3BC8F-3296-4F92-B7E4-48883785D50A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61998-3D4A-418F-8647-C13BE10DF7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85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BD967A-021F-41C0-97BC-92AB8DD12BEE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B310D5-1176-465B-9826-521B19D91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9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6EB27-E3C4-410B-B1BE-7D50999B6C17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8FDDA-7BD9-4DA2-B9AC-E1078B6B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C0CF-6F38-40F4-A7F6-676110D60A16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9690A-3635-465F-BCA6-67CB6F0B6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2934C-FB3B-444B-8616-101F877E2DDE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2700-6225-40B0-9158-C59E1E84C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2E66-69C8-4A7D-BFF5-9DE9B155E5F2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44983-81D7-443A-AB8D-962251ED0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87C0-4C75-4214-BC6C-D629DD257727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CF41-E7F1-4D4F-A4C5-EAD9C0F51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A91A-37FB-4999-80ED-4DF242251F6C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A513-74F1-447E-8456-3DA5ECC7B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5C062-D476-4093-91E1-BFB6DBE03445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EA29-F43E-4320-899D-D0FC262B3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0A8B-C110-49C5-9002-F558561B827A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C11F-B91A-4CB3-8A5E-E486B4D0E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C440-4B7E-4B36-8B24-D2499EE927B0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61AC-50BA-437E-94C1-F84BFCB40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2F6D5-B593-4219-ACE6-31A468E343F6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D080-1172-4D31-8BB9-61A2371FD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BA9C-F961-43F5-B28C-9BF94884C801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0BB0-A53C-4516-B054-F4822519F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3B0698-4B87-41F4-B23B-10AEAAE75B7D}" type="datetimeFigureOut">
              <a:rPr lang="ru-RU"/>
              <a:pPr>
                <a:defRPr/>
              </a:pPr>
              <a:t>29.08.2021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EB81C6-E993-48FF-83E2-1159EB8C4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7" r:id="rId4"/>
    <p:sldLayoutId id="2147483723" r:id="rId5"/>
    <p:sldLayoutId id="2147483718" r:id="rId6"/>
    <p:sldLayoutId id="2147483724" r:id="rId7"/>
    <p:sldLayoutId id="2147483725" r:id="rId8"/>
    <p:sldLayoutId id="2147483726" r:id="rId9"/>
    <p:sldLayoutId id="2147483719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gouccpmss@yandex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1142983"/>
            <a:ext cx="8689528" cy="281941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none" dirty="0">
                <a:ln/>
                <a:solidFill>
                  <a:schemeClr val="accent4"/>
                </a:solidFill>
                <a:effectLst/>
              </a:rPr>
              <a:t/>
            </a:r>
            <a:br>
              <a:rPr lang="ru-RU" b="1" cap="none" dirty="0">
                <a:ln/>
                <a:solidFill>
                  <a:schemeClr val="accent4"/>
                </a:solidFill>
                <a:effectLst/>
              </a:rPr>
            </a:br>
            <a:r>
              <a:rPr lang="ru-RU" sz="31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A42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центра ППМСП </a:t>
            </a:r>
            <a:r>
              <a:rPr lang="ru-RU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A42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A42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A42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1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A42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образовательными  организациями  по вопросам  профилактики деструктивного (включая суицидальное)  поведение </a:t>
            </a:r>
            <a:r>
              <a:rPr lang="ru-RU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A42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A42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A42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31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A42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</a:t>
            </a:r>
            <a:endParaRPr lang="ru-RU" sz="3100" b="1" cap="none" dirty="0">
              <a:ln/>
              <a:solidFill>
                <a:srgbClr val="0A421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Текст 4"/>
          <p:cNvSpPr txBox="1">
            <a:spLocks/>
          </p:cNvSpPr>
          <p:nvPr/>
        </p:nvSpPr>
        <p:spPr bwMode="auto">
          <a:xfrm>
            <a:off x="2071688" y="214313"/>
            <a:ext cx="68516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ru-RU" sz="2800" dirty="0">
              <a:solidFill>
                <a:schemeClr val="tx2"/>
              </a:solidFill>
              <a:latin typeface="Franklin Gothic Book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357554" y="4286257"/>
            <a:ext cx="5643602" cy="121444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i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i="1" cap="all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 </a:t>
            </a:r>
            <a:endParaRPr lang="ru-RU" sz="28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4357688" y="4500563"/>
            <a:ext cx="43576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Пурышева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Светлана Викторовна, </a:t>
            </a:r>
          </a:p>
          <a:p>
            <a:pPr algn="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заместитель директора по учебной работе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1403648" y="431818"/>
            <a:ext cx="71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Бюджетное учреждение  Вологодской области  «Череповецкий центр психолого-педагогической, медицинской и социальной помощи»</a:t>
            </a:r>
          </a:p>
        </p:txBody>
      </p:sp>
      <p:pic>
        <p:nvPicPr>
          <p:cNvPr id="10" name="Picture 4" descr="D:\0Мои рисунки\Светлана Пурышева 2020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7500"/>
            <a:ext cx="1260347" cy="11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78D4E-28F0-4AE0-94C8-AC425BC8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FCBCF2-A9E7-456B-9271-8482004E7422}"/>
              </a:ext>
            </a:extLst>
          </p:cNvPr>
          <p:cNvSpPr/>
          <p:nvPr/>
        </p:nvSpPr>
        <p:spPr>
          <a:xfrm>
            <a:off x="242156" y="371371"/>
            <a:ext cx="8812088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Деятельность, направленная  на формирование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у </a:t>
            </a:r>
            <a:r>
              <a:rPr lang="ru-RU" sz="2400" b="1" dirty="0"/>
              <a:t>обучающихся позитивного образа «Я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8C51D78-6D31-4DDC-B326-B484F8EF3F92}"/>
              </a:ext>
            </a:extLst>
          </p:cNvPr>
          <p:cNvSpPr/>
          <p:nvPr/>
        </p:nvSpPr>
        <p:spPr>
          <a:xfrm>
            <a:off x="4427984" y="1700807"/>
            <a:ext cx="4411216" cy="2304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dirty="0"/>
              <a:t>Занятия направлены на 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личностного самоопределения, социально-активной жизненной позиции, навыков построения жизненной и профессиональной перспективы, личностных качеств, коммуникативных и организаторских способностей, формирование психосоциальной компетентности, прогнозирования результатов своего поведения, навыков конструктивного общения, умения отстаивать свои цели и интересы.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36687B-0A56-49D5-A07B-EFAA08105782}"/>
              </a:ext>
            </a:extLst>
          </p:cNvPr>
          <p:cNvSpPr/>
          <p:nvPr/>
        </p:nvSpPr>
        <p:spPr>
          <a:xfrm>
            <a:off x="504195" y="1916831"/>
            <a:ext cx="369113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Группа «Ровесник»,</a:t>
            </a:r>
          </a:p>
          <a:p>
            <a:pPr algn="ctr"/>
            <a:r>
              <a:rPr lang="ru-RU" b="1" dirty="0"/>
              <a:t>для обучающихся 6-7 классов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E896801-7878-4012-A4DA-2121AF38C8FC}"/>
              </a:ext>
            </a:extLst>
          </p:cNvPr>
          <p:cNvSpPr/>
          <p:nvPr/>
        </p:nvSpPr>
        <p:spPr>
          <a:xfrm>
            <a:off x="538495" y="4935195"/>
            <a:ext cx="369113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Группа «Лидер»,</a:t>
            </a:r>
          </a:p>
          <a:p>
            <a:pPr algn="ctr"/>
            <a:r>
              <a:rPr lang="ru-RU" b="1" dirty="0"/>
              <a:t>для обучающихся 8-10 классов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32F75EE-9401-471F-B488-3AA16E6E7D05}"/>
              </a:ext>
            </a:extLst>
          </p:cNvPr>
          <p:cNvSpPr/>
          <p:nvPr/>
        </p:nvSpPr>
        <p:spPr>
          <a:xfrm>
            <a:off x="4427984" y="4365103"/>
            <a:ext cx="4411216" cy="23042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1400" dirty="0"/>
              <a:t>Занятия направлены на развитие личностного самоопределения, социально-активной жизненной позиции, навыков построения жизненной и профессиональной перспективы, личностных качеств, коммуникативных и организаторских способностей, формирование психосоциальной компетентности, прогнозирования результатов своего поведения, навыков конструктивного общения, умения отстаивать свои цели и интересы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B778B079-2CEC-443B-B9EA-67A1816FF4C9}"/>
              </a:ext>
            </a:extLst>
          </p:cNvPr>
          <p:cNvSpPr/>
          <p:nvPr/>
        </p:nvSpPr>
        <p:spPr>
          <a:xfrm>
            <a:off x="657575" y="3299926"/>
            <a:ext cx="3384376" cy="114949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Занятия начинаются с 1 сентября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6ABDEFF-A476-4BCB-89CA-B5A8AB807BA8}"/>
              </a:ext>
            </a:extLst>
          </p:cNvPr>
          <p:cNvSpPr/>
          <p:nvPr/>
        </p:nvSpPr>
        <p:spPr>
          <a:xfrm>
            <a:off x="1195931" y="1285232"/>
            <a:ext cx="2376264" cy="3999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2021-2022 уч. год</a:t>
            </a:r>
          </a:p>
        </p:txBody>
      </p:sp>
    </p:spTree>
    <p:extLst>
      <p:ext uri="{BB962C8B-B14F-4D97-AF65-F5344CB8AC3E}">
        <p14:creationId xmlns:p14="http://schemas.microsoft.com/office/powerpoint/2010/main" val="53953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78D4E-28F0-4AE0-94C8-AC425BC8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A84BE9B-757D-4396-9B69-E43807092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60648"/>
            <a:ext cx="8686800" cy="1131730"/>
          </a:xfrm>
          <a:prstGeom prst="rect">
            <a:avLst/>
          </a:prstGeom>
        </p:spPr>
      </p:pic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xmlns="" id="{453328E0-54E4-4370-963C-C542A3A585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7760122"/>
              </p:ext>
            </p:extLst>
          </p:nvPr>
        </p:nvGraphicFramePr>
        <p:xfrm>
          <a:off x="755576" y="1555999"/>
          <a:ext cx="792088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5590EF23-7E82-4BB4-AF25-3D24874F3B0F}"/>
              </a:ext>
            </a:extLst>
          </p:cNvPr>
          <p:cNvSpPr/>
          <p:nvPr/>
        </p:nvSpPr>
        <p:spPr>
          <a:xfrm>
            <a:off x="716130" y="1915356"/>
            <a:ext cx="1368152" cy="122413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25DD9E54-1693-4771-B1FA-AF9A10E6354E}"/>
              </a:ext>
            </a:extLst>
          </p:cNvPr>
          <p:cNvSpPr/>
          <p:nvPr/>
        </p:nvSpPr>
        <p:spPr>
          <a:xfrm>
            <a:off x="1043608" y="3400091"/>
            <a:ext cx="1440160" cy="122413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5A6A9408-9552-4E9E-9A6B-8DBE3636523C}"/>
              </a:ext>
            </a:extLst>
          </p:cNvPr>
          <p:cNvSpPr/>
          <p:nvPr/>
        </p:nvSpPr>
        <p:spPr>
          <a:xfrm>
            <a:off x="644122" y="4821499"/>
            <a:ext cx="1512168" cy="122413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5046</a:t>
            </a:r>
          </a:p>
        </p:txBody>
      </p:sp>
    </p:spTree>
    <p:extLst>
      <p:ext uri="{BB962C8B-B14F-4D97-AF65-F5344CB8AC3E}">
        <p14:creationId xmlns:p14="http://schemas.microsoft.com/office/powerpoint/2010/main" val="383896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b="1" dirty="0">
                <a:solidFill>
                  <a:srgbClr val="000000"/>
                </a:solidFill>
              </a:rPr>
              <a:t>Юридический адрес:</a:t>
            </a:r>
            <a:r>
              <a:rPr lang="ru-RU" sz="24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           162610 	             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Вологодская область,                                                                        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 г. Череповец ,                                                                             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 ул. Ленина д. 137                                                                             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Телефон (факс):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(8202) 57-60-24  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e-</a:t>
            </a:r>
            <a:r>
              <a:rPr lang="ru-RU" sz="2400" b="1" dirty="0" err="1">
                <a:solidFill>
                  <a:srgbClr val="000000"/>
                </a:solidFill>
              </a:rPr>
              <a:t>mail</a:t>
            </a:r>
            <a:r>
              <a:rPr lang="ru-RU" sz="2400" b="1" dirty="0">
                <a:solidFill>
                  <a:srgbClr val="000000"/>
                </a:solidFill>
              </a:rPr>
              <a:t>: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  <a:hlinkClick r:id="rId2"/>
              </a:rPr>
              <a:t>gouccpmss@yandex.ru</a:t>
            </a:r>
            <a:endParaRPr lang="ru-RU" sz="2400" b="1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b="1" dirty="0">
                <a:solidFill>
                  <a:srgbClr val="000000"/>
                </a:solidFill>
              </a:rPr>
              <a:t>Официальный сайт: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ru-RU" sz="2400" dirty="0">
                <a:solidFill>
                  <a:srgbClr val="000000"/>
                </a:solidFill>
              </a:rPr>
              <a:t>http://www.ccpmss.edu35.ru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2533" name="Picture 5" descr="pa16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488"/>
            <a:ext cx="3960813" cy="3330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85786" y="214290"/>
            <a:ext cx="792961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Monotype Sorts" pitchFamily="2" charset="2"/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  ВО  «Череповецкий центр психолого-педагогической, медицинской и социальной помощи»</a:t>
            </a:r>
            <a:endParaRPr kumimoji="1"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CE523B7-B24F-4A7E-B141-854192A39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1631"/>
            <a:ext cx="8686800" cy="838200"/>
          </a:xfrm>
        </p:spPr>
        <p:txBody>
          <a:bodyPr/>
          <a:lstStyle/>
          <a:p>
            <a:pPr algn="ctr"/>
            <a:r>
              <a:rPr lang="ru-RU" dirty="0"/>
              <a:t>Функционал Центра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554DC30-406C-415F-949F-4598F2F90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5" r="28848"/>
          <a:stretch/>
        </p:blipFill>
        <p:spPr>
          <a:xfrm>
            <a:off x="311704" y="1412776"/>
            <a:ext cx="2880321" cy="4525962"/>
          </a:xfr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935C6CB-5DEA-4F4B-BBB1-4380B12046BB}"/>
              </a:ext>
            </a:extLst>
          </p:cNvPr>
          <p:cNvSpPr/>
          <p:nvPr/>
        </p:nvSpPr>
        <p:spPr>
          <a:xfrm>
            <a:off x="4179937" y="764704"/>
            <a:ext cx="3672409" cy="9361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Ст. 42-273-ФЗ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2307E80-8DF1-432F-941D-F9CE242FD580}"/>
              </a:ext>
            </a:extLst>
          </p:cNvPr>
          <p:cNvSpPr/>
          <p:nvPr/>
        </p:nvSpPr>
        <p:spPr>
          <a:xfrm>
            <a:off x="3432692" y="1772816"/>
            <a:ext cx="5571728" cy="6242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оказание психолого-педагогической, медицинской и социальной помощи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0F5F622-E786-4FCF-BC4D-BEA8AED6C628}"/>
              </a:ext>
            </a:extLst>
          </p:cNvPr>
          <p:cNvSpPr/>
          <p:nvPr/>
        </p:nvSpPr>
        <p:spPr>
          <a:xfrm>
            <a:off x="3448963" y="5798853"/>
            <a:ext cx="5539186" cy="92931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осуществление мониторинга эффективности  оказываемой организациями, осуществляющими образовательную деятельность, психолого-педагогической, медицинской и социальной помощи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FC0A45D-FD4F-46E3-B206-668B9CAA90F6}"/>
              </a:ext>
            </a:extLst>
          </p:cNvPr>
          <p:cNvSpPr/>
          <p:nvPr/>
        </p:nvSpPr>
        <p:spPr>
          <a:xfrm>
            <a:off x="3392849" y="3443921"/>
            <a:ext cx="5571728" cy="135562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оказание методической помощи, в том числе помощи в разработке образовательных программ, индивидуальных учебных планов, выборе оптимальных методов обучения и воспитания обучающихся, выявлении и устранении потенциальных препятствий  к обучению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47C7243-E90B-4933-B8ED-E49DA3FEF55A}"/>
              </a:ext>
            </a:extLst>
          </p:cNvPr>
          <p:cNvSpPr/>
          <p:nvPr/>
        </p:nvSpPr>
        <p:spPr>
          <a:xfrm>
            <a:off x="3392849" y="2564904"/>
            <a:ext cx="5571728" cy="85768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оказание помощи по вопросам реализации основных общеобразовательных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программ,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обучения и воспитания обучающихся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BF8A76B-7535-44A3-A370-04D19B5ED211}"/>
              </a:ext>
            </a:extLst>
          </p:cNvPr>
          <p:cNvSpPr/>
          <p:nvPr/>
        </p:nvSpPr>
        <p:spPr>
          <a:xfrm>
            <a:off x="3416421" y="4877822"/>
            <a:ext cx="5571728" cy="85768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осуществление психолого-педагогического сопровождения реализации основных общеобразовательных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1841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71472" y="1142984"/>
            <a:ext cx="3929090" cy="542928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357818" y="1142984"/>
            <a:ext cx="3429024" cy="53578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CB2D704-2137-4223-9FA2-53DED360716B}"/>
              </a:ext>
            </a:extLst>
          </p:cNvPr>
          <p:cNvSpPr/>
          <p:nvPr/>
        </p:nvSpPr>
        <p:spPr>
          <a:xfrm>
            <a:off x="593579" y="84282"/>
            <a:ext cx="7560840" cy="11404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мер, направленный  на развитие региональной системы обеспечения безопасного детства в Вологодской области «На защите детства» (2019-2020г.г.)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C1B87C69-12CE-4531-96F8-CFB2F642A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570583"/>
              </p:ext>
            </p:extLst>
          </p:nvPr>
        </p:nvGraphicFramePr>
        <p:xfrm>
          <a:off x="1187623" y="1397000"/>
          <a:ext cx="6966795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8316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71472" y="1142984"/>
            <a:ext cx="3929090" cy="542928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357818" y="1142984"/>
            <a:ext cx="3429024" cy="53578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CB2D704-2137-4223-9FA2-53DED360716B}"/>
              </a:ext>
            </a:extLst>
          </p:cNvPr>
          <p:cNvSpPr/>
          <p:nvPr/>
        </p:nvSpPr>
        <p:spPr>
          <a:xfrm>
            <a:off x="593579" y="84282"/>
            <a:ext cx="7560840" cy="11404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мер, направленный  на развитие региональной системы обеспечения безопасного детства в Вологодской области «На защите детства» (2019-2020г.г.)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902FA132-DA7A-4F55-9CE5-8FD120D87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529937"/>
              </p:ext>
            </p:extLst>
          </p:nvPr>
        </p:nvGraphicFramePr>
        <p:xfrm>
          <a:off x="357158" y="1484784"/>
          <a:ext cx="8615362" cy="517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909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438442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F:\Отчет На защите детства\uMkjdODcdQ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412" y="2420888"/>
            <a:ext cx="297307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Отчет На защите детства\BlY-KVkNoD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29" y="4396779"/>
            <a:ext cx="289496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483100"/>
            <a:ext cx="28162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9448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18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1073113E-8D22-4533-8C55-67FE5FB77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32656"/>
            <a:ext cx="8686800" cy="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sz="4000" b="1" dirty="0">
                <a:latin typeface="Times New Roman" panose="02020603050405020304" pitchFamily="18" charset="0"/>
              </a:rPr>
              <a:t>Обобщение опыта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5B254F1E-2DF9-4DAF-BF6F-3CC7BE54B03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just"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студии родительских знаний «Взрослеем вместе» признана победителем   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Всероссийского конкурса Центров и программ родительского просвещения и завоевала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номинации «Программа и проекты родительского просвещения психолого-педагогической направленности»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altLang="ru-RU" sz="2000" dirty="0">
              <a:solidFill>
                <a:srgbClr val="222268"/>
              </a:solidFill>
            </a:endParaRPr>
          </a:p>
          <a:p>
            <a:endParaRPr lang="ru-RU" alt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2F24D03-299E-4CCB-B573-A83CA7EF27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3654"/>
          <a:stretch/>
        </p:blipFill>
        <p:spPr>
          <a:xfrm>
            <a:off x="6523181" y="206845"/>
            <a:ext cx="1727244" cy="2463552"/>
          </a:xfr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37D4A7D-728B-46CE-A288-E4AEA7051F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12201" r="32675" b="4154"/>
          <a:stretch/>
        </p:blipFill>
        <p:spPr>
          <a:xfrm>
            <a:off x="4788024" y="2348880"/>
            <a:ext cx="3024336" cy="4302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5B254F1E-2DF9-4DAF-BF6F-3CC7BE54B03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ru-RU" altLang="ru-RU" sz="2000" dirty="0">
              <a:solidFill>
                <a:srgbClr val="222268"/>
              </a:solidFill>
            </a:endParaRPr>
          </a:p>
          <a:p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C359B4E-F136-4666-8DCC-BD75A94E27E0}"/>
              </a:ext>
            </a:extLst>
          </p:cNvPr>
          <p:cNvSpPr/>
          <p:nvPr/>
        </p:nvSpPr>
        <p:spPr>
          <a:xfrm>
            <a:off x="899592" y="332656"/>
            <a:ext cx="7704856" cy="1368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Регламент межведомственного взаимодействия в случаях незавершенного и завершенного суицида несовершеннолетнего, совершения несовершеннолетним </a:t>
            </a:r>
            <a:r>
              <a:rPr lang="ru-RU" b="1" dirty="0" err="1"/>
              <a:t>самоповреждающих</a:t>
            </a:r>
            <a:r>
              <a:rPr lang="ru-RU" b="1" dirty="0"/>
              <a:t> действий </a:t>
            </a:r>
          </a:p>
          <a:p>
            <a:pPr algn="ctr"/>
            <a:r>
              <a:rPr lang="ru-RU" b="1" dirty="0"/>
              <a:t>(постановление КПН и ЗП ВО от 09.04.21 №3)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6960329-C4CC-421C-A060-E2DD49B5431B}"/>
              </a:ext>
            </a:extLst>
          </p:cNvPr>
          <p:cNvSpPr/>
          <p:nvPr/>
        </p:nvSpPr>
        <p:spPr>
          <a:xfrm>
            <a:off x="899592" y="1865953"/>
            <a:ext cx="7704856" cy="472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- участие  в работе междисциплинарной группы по психолого-педагогическому сопровождению и комплексной психолого-педагогической помощи ближайшему окружению </a:t>
            </a:r>
            <a:r>
              <a:rPr lang="ru-RU" dirty="0" err="1"/>
              <a:t>суицидента</a:t>
            </a:r>
            <a:r>
              <a:rPr lang="ru-RU" dirty="0"/>
              <a:t> и лицу, совершившему </a:t>
            </a:r>
            <a:r>
              <a:rPr lang="ru-RU" dirty="0" err="1"/>
              <a:t>самоповреждающие</a:t>
            </a:r>
            <a:r>
              <a:rPr lang="ru-RU" dirty="0"/>
              <a:t> действия;</a:t>
            </a:r>
          </a:p>
          <a:p>
            <a:r>
              <a:rPr lang="ru-RU" dirty="0"/>
              <a:t>- участие в разработке плана мероприятий междисциплинарной группы по комплексному сопровождению случая;</a:t>
            </a:r>
          </a:p>
          <a:p>
            <a:r>
              <a:rPr lang="ru-RU" dirty="0"/>
              <a:t>-организация и проведение психолого-педагогического консультирования обучающихся (с согласия родителя (законного представителя)) и  родителей (законных представителей) обучающегося;</a:t>
            </a:r>
          </a:p>
          <a:p>
            <a:r>
              <a:rPr lang="ru-RU" dirty="0"/>
              <a:t>-организация  и  оказание  консультативной помощи специалистам психолого-педагогического профиля образовательной организации по вопросам психолого-педагогического  сопровождения </a:t>
            </a:r>
            <a:r>
              <a:rPr lang="ru-RU" dirty="0" err="1"/>
              <a:t>суицидента</a:t>
            </a:r>
            <a:r>
              <a:rPr lang="ru-RU" dirty="0"/>
              <a:t>, лица, совершившего </a:t>
            </a:r>
            <a:r>
              <a:rPr lang="ru-RU" dirty="0" err="1"/>
              <a:t>самоповреждающие</a:t>
            </a:r>
            <a:r>
              <a:rPr lang="ru-RU" dirty="0"/>
              <a:t> действия;</a:t>
            </a:r>
          </a:p>
          <a:p>
            <a:r>
              <a:rPr lang="ru-RU" dirty="0"/>
              <a:t>- </a:t>
            </a:r>
            <a:r>
              <a:rPr lang="ru-RU" dirty="0" smtClean="0"/>
              <a:t>проведение </a:t>
            </a:r>
            <a:r>
              <a:rPr lang="ru-RU" dirty="0"/>
              <a:t>профилактических мероприятий для педагогических работников, обучающихся (с согласия родителей (законных представителей)), родителей (законных представителей).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3312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09AE88A-574F-46A9-9A1D-8FF98CEE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665024" cy="16561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закрытоЕ совещаниЕ  Минпросвещения России по вопросу организации деятельности по профилактике аутодеструктивного поведения несовершеннолетних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(20.08.2021)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C2E517C2-1C94-449E-9CB8-7083F576CF7B}"/>
              </a:ext>
            </a:extLst>
          </p:cNvPr>
          <p:cNvSpPr txBox="1">
            <a:spLocks/>
          </p:cNvSpPr>
          <p:nvPr/>
        </p:nvSpPr>
        <p:spPr>
          <a:xfrm>
            <a:off x="323528" y="2348880"/>
            <a:ext cx="8665024" cy="38884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72D927-90E7-4F56-9B52-BF8A428B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3" y="2508515"/>
            <a:ext cx="8315918" cy="30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5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878D4E-28F0-4AE0-94C8-AC425BC8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37BD2B-B7E4-440E-BCCE-BF0693036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FCBCF2-A9E7-456B-9271-8482004E7422}"/>
              </a:ext>
            </a:extLst>
          </p:cNvPr>
          <p:cNvSpPr/>
          <p:nvPr/>
        </p:nvSpPr>
        <p:spPr>
          <a:xfrm>
            <a:off x="242156" y="371371"/>
            <a:ext cx="8812088" cy="936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Перспективные направления взаимодействия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 </a:t>
            </a:r>
            <a:r>
              <a:rPr lang="ru-RU" sz="2400" b="1" dirty="0"/>
              <a:t>образовательными  учреждениями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F6AF9CB-4A7E-4DD7-88F8-6D920579FCB9}"/>
              </a:ext>
            </a:extLst>
          </p:cNvPr>
          <p:cNvSpPr/>
          <p:nvPr/>
        </p:nvSpPr>
        <p:spPr>
          <a:xfrm>
            <a:off x="242156" y="1556792"/>
            <a:ext cx="8749444" cy="46805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- </a:t>
            </a:r>
            <a:r>
              <a:rPr lang="ru-RU" sz="2000" dirty="0"/>
              <a:t>Своевременная  профилактика и коррекция  неблагоприятных эмоциональных состояний обучающихся, оказание помощи в  разрешении проблем  в общении, развитии и обучении;</a:t>
            </a:r>
          </a:p>
          <a:p>
            <a:r>
              <a:rPr lang="ru-RU" sz="2000" dirty="0"/>
              <a:t>- Обеспечение  психолого-педагогического сопровождения обучающихся  как в учебно-воспитательном процессе, так и в период трудной жизненной ситуации;</a:t>
            </a:r>
          </a:p>
          <a:p>
            <a:r>
              <a:rPr lang="ru-RU" sz="2000" dirty="0"/>
              <a:t>- Осуществление  межведомственного  взаимодействия с различными государственными и общественными структурами для оказания при необходимости медицинской, юридической, социально-психологической помощи, защиты интересов ребенка;</a:t>
            </a:r>
          </a:p>
          <a:p>
            <a:r>
              <a:rPr lang="ru-RU" sz="2000" dirty="0"/>
              <a:t>- Осуществление  деятельности, направленной на формирование у обучающихся позитивного образа «Я».</a:t>
            </a:r>
          </a:p>
        </p:txBody>
      </p:sp>
    </p:spTree>
    <p:extLst>
      <p:ext uri="{BB962C8B-B14F-4D97-AF65-F5344CB8AC3E}">
        <p14:creationId xmlns:p14="http://schemas.microsoft.com/office/powerpoint/2010/main" val="3278468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</TotalTime>
  <Words>639</Words>
  <Application>Microsoft Office PowerPoint</Application>
  <PresentationFormat>Экран (4:3)</PresentationFormat>
  <Paragraphs>101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Взаимодействие центра ППМСП  с образовательными  организациями  по вопросам  профилактики деструктивного (включая суицидальное)  поведение  среди несовершеннолетних </vt:lpstr>
      <vt:lpstr>Функционал Центра </vt:lpstr>
      <vt:lpstr>Презентация PowerPoint</vt:lpstr>
      <vt:lpstr>Презентация PowerPoint</vt:lpstr>
      <vt:lpstr>Презентация PowerPoint</vt:lpstr>
      <vt:lpstr>Обобщение опыта</vt:lpstr>
      <vt:lpstr>Презентация PowerPoint</vt:lpstr>
      <vt:lpstr>закрытоЕ совещаниЕ  Минпросвещения России по вопросу организации деятельности по профилактике аутодеструктивного поведения несовершеннолетних   (20.08.2021) 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226</cp:revision>
  <dcterms:created xsi:type="dcterms:W3CDTF">2017-05-29T06:17:42Z</dcterms:created>
  <dcterms:modified xsi:type="dcterms:W3CDTF">2021-08-29T19:41:26Z</dcterms:modified>
</cp:coreProperties>
</file>