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3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Возраст советников</a:t>
            </a:r>
          </a:p>
        </c:rich>
      </c:tx>
      <c:layout>
        <c:manualLayout>
          <c:xMode val="edge"/>
          <c:yMode val="edge"/>
          <c:x val="0.351963063439841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9780794374210822"/>
          <c:y val="0.24228119282924734"/>
          <c:w val="0.37151998616796927"/>
          <c:h val="0.550513017699524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03-42CC-975D-67ABBE031B2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303-42CC-975D-67ABBE031B2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03-42CC-975D-67ABBE031B2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303-42CC-975D-67ABBE031B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20-30 лет</c:v>
                </c:pt>
                <c:pt idx="1">
                  <c:v>31-40 лет</c:v>
                </c:pt>
                <c:pt idx="2">
                  <c:v>41-50 лет</c:v>
                </c:pt>
                <c:pt idx="3">
                  <c:v>51-60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14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1-48E8-8338-A24522B923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14853746027085"/>
          <c:y val="0.25409275251418756"/>
          <c:w val="0.37285395270601984"/>
          <c:h val="0.4981045767991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5074011460145"/>
          <c:y val="0.2032170913488951"/>
          <c:w val="0.41417827544730285"/>
          <c:h val="0.721278435766840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состав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E37-4240-B6D0-A39B83D258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E37-4240-B6D0-A39B83D258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0D-474B-828C-DE96EC0507A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0D-474B-828C-DE96EC0507A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40D-474B-828C-DE96EC0507A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40D-474B-828C-DE96EC0507A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40D-474B-828C-DE96EC0507A0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40D-474B-828C-DE96EC0507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Учителя начальных классов</c:v>
                </c:pt>
                <c:pt idx="1">
                  <c:v>Педагоги-организаторы</c:v>
                </c:pt>
                <c:pt idx="2">
                  <c:v>Учителя ИЗО</c:v>
                </c:pt>
                <c:pt idx="3">
                  <c:v>Учителя физ.культуры</c:v>
                </c:pt>
                <c:pt idx="4">
                  <c:v>Социальные педагоги</c:v>
                </c:pt>
                <c:pt idx="5">
                  <c:v>Учителя иностранного языка</c:v>
                </c:pt>
                <c:pt idx="6">
                  <c:v>Учителя биологии</c:v>
                </c:pt>
                <c:pt idx="7">
                  <c:v>Др. учителя-предметники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11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7-4240-B6D0-A39B83D2581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54911090159935"/>
          <c:y val="3.4761526660084502E-2"/>
          <c:w val="0.3914508890984007"/>
          <c:h val="0.93293529486824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B1966-3E8E-4DCB-96A4-FFB56F45F916}" type="doc">
      <dgm:prSet loTypeId="urn:microsoft.com/office/officeart/2005/8/layout/gear1" loCatId="process" qsTypeId="urn:microsoft.com/office/officeart/2005/8/quickstyle/3d2" qsCatId="3D" csTypeId="urn:microsoft.com/office/officeart/2005/8/colors/colorful2" csCatId="colorful" phldr="1"/>
      <dgm:spPr/>
    </dgm:pt>
    <dgm:pt modelId="{711868BA-5910-439B-BC6F-BFF8351CC4BF}">
      <dgm:prSet phldrT="[Текст]" custT="1"/>
      <dgm:spPr/>
      <dgm:t>
        <a:bodyPr/>
        <a:lstStyle/>
        <a:p>
          <a:pPr algn="ctr"/>
          <a:r>
            <a:rPr lang="ru-RU" sz="1100" b="1" dirty="0"/>
            <a:t>38 722 обучающихся</a:t>
          </a:r>
        </a:p>
      </dgm:t>
    </dgm:pt>
    <dgm:pt modelId="{2C1663AC-E1B0-429D-AD87-011C42688495}" type="parTrans" cxnId="{C47250FA-DA69-4D14-AFBB-35BB44B3EAFE}">
      <dgm:prSet/>
      <dgm:spPr/>
      <dgm:t>
        <a:bodyPr/>
        <a:lstStyle/>
        <a:p>
          <a:endParaRPr lang="ru-RU"/>
        </a:p>
      </dgm:t>
    </dgm:pt>
    <dgm:pt modelId="{21552ABE-0B33-4697-BC73-35E30A28CE50}" type="sibTrans" cxnId="{C47250FA-DA69-4D14-AFBB-35BB44B3EAFE}">
      <dgm:prSet/>
      <dgm:spPr/>
      <dgm:t>
        <a:bodyPr/>
        <a:lstStyle/>
        <a:p>
          <a:endParaRPr lang="ru-RU"/>
        </a:p>
      </dgm:t>
    </dgm:pt>
    <dgm:pt modelId="{1A0AFF14-A721-4CAB-8E73-C2A82A45A3CC}">
      <dgm:prSet phldrT="[Текст]" custT="1"/>
      <dgm:spPr/>
      <dgm:t>
        <a:bodyPr/>
        <a:lstStyle/>
        <a:p>
          <a:pPr algn="ctr"/>
          <a:r>
            <a:rPr lang="ru-RU" sz="1050" b="1"/>
            <a:t>47 </a:t>
          </a:r>
        </a:p>
        <a:p>
          <a:pPr algn="ctr"/>
          <a:r>
            <a:rPr lang="ru-RU" sz="1050" b="1"/>
            <a:t>советников</a:t>
          </a:r>
          <a:endParaRPr lang="ru-RU" sz="1050" b="1" dirty="0"/>
        </a:p>
      </dgm:t>
    </dgm:pt>
    <dgm:pt modelId="{EB8F8AB5-36F2-4660-BD87-1D7455592B1C}" type="parTrans" cxnId="{F82FB512-F381-40EA-B6E9-CF9D95A260B9}">
      <dgm:prSet/>
      <dgm:spPr/>
      <dgm:t>
        <a:bodyPr/>
        <a:lstStyle/>
        <a:p>
          <a:endParaRPr lang="ru-RU"/>
        </a:p>
      </dgm:t>
    </dgm:pt>
    <dgm:pt modelId="{EA110C35-E481-4276-ABDC-E92FBDF9490C}" type="sibTrans" cxnId="{F82FB512-F381-40EA-B6E9-CF9D95A260B9}">
      <dgm:prSet/>
      <dgm:spPr/>
      <dgm:t>
        <a:bodyPr/>
        <a:lstStyle/>
        <a:p>
          <a:endParaRPr lang="ru-RU"/>
        </a:p>
      </dgm:t>
    </dgm:pt>
    <dgm:pt modelId="{65743838-2F7A-4638-A1A9-69D7694C9E4F}">
      <dgm:prSet phldrT="[Текст]" custT="1"/>
      <dgm:spPr/>
      <dgm:t>
        <a:bodyPr/>
        <a:lstStyle/>
        <a:p>
          <a:pPr algn="ctr"/>
          <a:r>
            <a:rPr lang="ru-RU" sz="1000" b="1" dirty="0"/>
            <a:t>39 </a:t>
          </a:r>
          <a:r>
            <a:rPr lang="ru-RU" sz="800" b="1" dirty="0"/>
            <a:t>образовательных </a:t>
          </a:r>
          <a:r>
            <a:rPr lang="ru-RU" sz="1000" b="1" dirty="0"/>
            <a:t>учреждений</a:t>
          </a:r>
        </a:p>
      </dgm:t>
    </dgm:pt>
    <dgm:pt modelId="{1A95F8BC-135B-4FBC-B1D6-D44AECC5FADB}" type="parTrans" cxnId="{F166FF4E-4091-4089-BF30-B17DCE4F15C5}">
      <dgm:prSet/>
      <dgm:spPr/>
      <dgm:t>
        <a:bodyPr/>
        <a:lstStyle/>
        <a:p>
          <a:endParaRPr lang="ru-RU"/>
        </a:p>
      </dgm:t>
    </dgm:pt>
    <dgm:pt modelId="{DD9FD245-C91D-4772-8E26-30FE9692BDED}" type="sibTrans" cxnId="{F166FF4E-4091-4089-BF30-B17DCE4F15C5}">
      <dgm:prSet/>
      <dgm:spPr/>
      <dgm:t>
        <a:bodyPr/>
        <a:lstStyle/>
        <a:p>
          <a:endParaRPr lang="ru-RU"/>
        </a:p>
      </dgm:t>
    </dgm:pt>
    <dgm:pt modelId="{13CF1D6A-E761-46D6-9639-108383BDF966}" type="pres">
      <dgm:prSet presAssocID="{A5FB1966-3E8E-4DCB-96A4-FFB56F45F9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8B20533-B00A-49F4-AF4D-CC212C5A6F70}" type="pres">
      <dgm:prSet presAssocID="{711868BA-5910-439B-BC6F-BFF8351CC4BF}" presName="gear1" presStyleLbl="node1" presStyleIdx="0" presStyleCnt="3">
        <dgm:presLayoutVars>
          <dgm:chMax val="1"/>
          <dgm:bulletEnabled val="1"/>
        </dgm:presLayoutVars>
      </dgm:prSet>
      <dgm:spPr/>
    </dgm:pt>
    <dgm:pt modelId="{538FFA3B-1C51-4C4A-855B-1BC8F0BB7754}" type="pres">
      <dgm:prSet presAssocID="{711868BA-5910-439B-BC6F-BFF8351CC4BF}" presName="gear1srcNode" presStyleLbl="node1" presStyleIdx="0" presStyleCnt="3"/>
      <dgm:spPr/>
    </dgm:pt>
    <dgm:pt modelId="{90E85AF3-98B0-44FA-9427-05B319731161}" type="pres">
      <dgm:prSet presAssocID="{711868BA-5910-439B-BC6F-BFF8351CC4BF}" presName="gear1dstNode" presStyleLbl="node1" presStyleIdx="0" presStyleCnt="3"/>
      <dgm:spPr/>
    </dgm:pt>
    <dgm:pt modelId="{5EE4BDB2-7895-47E2-A9A6-90249F1B716D}" type="pres">
      <dgm:prSet presAssocID="{1A0AFF14-A721-4CAB-8E73-C2A82A45A3CC}" presName="gear2" presStyleLbl="node1" presStyleIdx="1" presStyleCnt="3" custLinFactNeighborX="-661" custLinFactNeighborY="-613">
        <dgm:presLayoutVars>
          <dgm:chMax val="1"/>
          <dgm:bulletEnabled val="1"/>
        </dgm:presLayoutVars>
      </dgm:prSet>
      <dgm:spPr/>
    </dgm:pt>
    <dgm:pt modelId="{44A027E0-F38C-4934-90FD-4E83B35B9539}" type="pres">
      <dgm:prSet presAssocID="{1A0AFF14-A721-4CAB-8E73-C2A82A45A3CC}" presName="gear2srcNode" presStyleLbl="node1" presStyleIdx="1" presStyleCnt="3"/>
      <dgm:spPr/>
    </dgm:pt>
    <dgm:pt modelId="{A8E832D6-5554-470C-A960-BA685CF98149}" type="pres">
      <dgm:prSet presAssocID="{1A0AFF14-A721-4CAB-8E73-C2A82A45A3CC}" presName="gear2dstNode" presStyleLbl="node1" presStyleIdx="1" presStyleCnt="3"/>
      <dgm:spPr/>
    </dgm:pt>
    <dgm:pt modelId="{69A8194C-A1CF-4873-A154-C155E41BF706}" type="pres">
      <dgm:prSet presAssocID="{65743838-2F7A-4638-A1A9-69D7694C9E4F}" presName="gear3" presStyleLbl="node1" presStyleIdx="2" presStyleCnt="3" custScaleX="102029"/>
      <dgm:spPr/>
    </dgm:pt>
    <dgm:pt modelId="{C72DB9F4-BD3C-4B12-AEEA-F08DCB706303}" type="pres">
      <dgm:prSet presAssocID="{65743838-2F7A-4638-A1A9-69D7694C9E4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6894D99-3AD8-415A-A14E-2F67F8BABB5F}" type="pres">
      <dgm:prSet presAssocID="{65743838-2F7A-4638-A1A9-69D7694C9E4F}" presName="gear3srcNode" presStyleLbl="node1" presStyleIdx="2" presStyleCnt="3"/>
      <dgm:spPr/>
    </dgm:pt>
    <dgm:pt modelId="{C2D0DDFC-2859-435E-94DA-A0D6557EC637}" type="pres">
      <dgm:prSet presAssocID="{65743838-2F7A-4638-A1A9-69D7694C9E4F}" presName="gear3dstNode" presStyleLbl="node1" presStyleIdx="2" presStyleCnt="3"/>
      <dgm:spPr/>
    </dgm:pt>
    <dgm:pt modelId="{2E55096E-5DB4-4376-89F8-F1D201869DDD}" type="pres">
      <dgm:prSet presAssocID="{21552ABE-0B33-4697-BC73-35E30A28CE50}" presName="connector1" presStyleLbl="sibTrans2D1" presStyleIdx="0" presStyleCnt="3"/>
      <dgm:spPr/>
    </dgm:pt>
    <dgm:pt modelId="{F9C7AC49-7D03-4DBA-9530-183959A306CE}" type="pres">
      <dgm:prSet presAssocID="{EA110C35-E481-4276-ABDC-E92FBDF9490C}" presName="connector2" presStyleLbl="sibTrans2D1" presStyleIdx="1" presStyleCnt="3"/>
      <dgm:spPr/>
    </dgm:pt>
    <dgm:pt modelId="{78CB63DE-18CE-488E-A73F-939DEE42B928}" type="pres">
      <dgm:prSet presAssocID="{DD9FD245-C91D-4772-8E26-30FE9692BDED}" presName="connector3" presStyleLbl="sibTrans2D1" presStyleIdx="2" presStyleCnt="3"/>
      <dgm:spPr/>
    </dgm:pt>
  </dgm:ptLst>
  <dgm:cxnLst>
    <dgm:cxn modelId="{F82FB512-F381-40EA-B6E9-CF9D95A260B9}" srcId="{A5FB1966-3E8E-4DCB-96A4-FFB56F45F916}" destId="{1A0AFF14-A721-4CAB-8E73-C2A82A45A3CC}" srcOrd="1" destOrd="0" parTransId="{EB8F8AB5-36F2-4660-BD87-1D7455592B1C}" sibTransId="{EA110C35-E481-4276-ABDC-E92FBDF9490C}"/>
    <dgm:cxn modelId="{610C751B-8F9D-4BDC-B6A3-5D644AE022E8}" type="presOf" srcId="{21552ABE-0B33-4697-BC73-35E30A28CE50}" destId="{2E55096E-5DB4-4376-89F8-F1D201869DDD}" srcOrd="0" destOrd="0" presId="urn:microsoft.com/office/officeart/2005/8/layout/gear1"/>
    <dgm:cxn modelId="{0B991D22-F444-4B0D-8BE4-45A9BEDCBF3A}" type="presOf" srcId="{711868BA-5910-439B-BC6F-BFF8351CC4BF}" destId="{58B20533-B00A-49F4-AF4D-CC212C5A6F70}" srcOrd="0" destOrd="0" presId="urn:microsoft.com/office/officeart/2005/8/layout/gear1"/>
    <dgm:cxn modelId="{C1767D41-6DE5-4C70-A2E4-817B3A5A3274}" type="presOf" srcId="{65743838-2F7A-4638-A1A9-69D7694C9E4F}" destId="{D6894D99-3AD8-415A-A14E-2F67F8BABB5F}" srcOrd="2" destOrd="0" presId="urn:microsoft.com/office/officeart/2005/8/layout/gear1"/>
    <dgm:cxn modelId="{B1E5E261-7E89-4B27-B30D-17F2D1662CE0}" type="presOf" srcId="{65743838-2F7A-4638-A1A9-69D7694C9E4F}" destId="{C2D0DDFC-2859-435E-94DA-A0D6557EC637}" srcOrd="3" destOrd="0" presId="urn:microsoft.com/office/officeart/2005/8/layout/gear1"/>
    <dgm:cxn modelId="{9E983C62-9F85-4951-8EBD-8390CD7AE4C6}" type="presOf" srcId="{65743838-2F7A-4638-A1A9-69D7694C9E4F}" destId="{69A8194C-A1CF-4873-A154-C155E41BF706}" srcOrd="0" destOrd="0" presId="urn:microsoft.com/office/officeart/2005/8/layout/gear1"/>
    <dgm:cxn modelId="{F166FF4E-4091-4089-BF30-B17DCE4F15C5}" srcId="{A5FB1966-3E8E-4DCB-96A4-FFB56F45F916}" destId="{65743838-2F7A-4638-A1A9-69D7694C9E4F}" srcOrd="2" destOrd="0" parTransId="{1A95F8BC-135B-4FBC-B1D6-D44AECC5FADB}" sibTransId="{DD9FD245-C91D-4772-8E26-30FE9692BDED}"/>
    <dgm:cxn modelId="{BF866479-2EBF-4EA4-9141-18A8209B89F9}" type="presOf" srcId="{65743838-2F7A-4638-A1A9-69D7694C9E4F}" destId="{C72DB9F4-BD3C-4B12-AEEA-F08DCB706303}" srcOrd="1" destOrd="0" presId="urn:microsoft.com/office/officeart/2005/8/layout/gear1"/>
    <dgm:cxn modelId="{D673AA92-B8F2-4965-8BCE-487C0F07C367}" type="presOf" srcId="{1A0AFF14-A721-4CAB-8E73-C2A82A45A3CC}" destId="{44A027E0-F38C-4934-90FD-4E83B35B9539}" srcOrd="1" destOrd="0" presId="urn:microsoft.com/office/officeart/2005/8/layout/gear1"/>
    <dgm:cxn modelId="{64BEE9A7-63CD-413A-8BCF-AC6DF3C39796}" type="presOf" srcId="{EA110C35-E481-4276-ABDC-E92FBDF9490C}" destId="{F9C7AC49-7D03-4DBA-9530-183959A306CE}" srcOrd="0" destOrd="0" presId="urn:microsoft.com/office/officeart/2005/8/layout/gear1"/>
    <dgm:cxn modelId="{A6D871C4-F75E-4993-9CB2-06CA5E832AAC}" type="presOf" srcId="{1A0AFF14-A721-4CAB-8E73-C2A82A45A3CC}" destId="{5EE4BDB2-7895-47E2-A9A6-90249F1B716D}" srcOrd="0" destOrd="0" presId="urn:microsoft.com/office/officeart/2005/8/layout/gear1"/>
    <dgm:cxn modelId="{F16C25CA-432D-4F4F-A479-7DA04700FBE4}" type="presOf" srcId="{711868BA-5910-439B-BC6F-BFF8351CC4BF}" destId="{538FFA3B-1C51-4C4A-855B-1BC8F0BB7754}" srcOrd="1" destOrd="0" presId="urn:microsoft.com/office/officeart/2005/8/layout/gear1"/>
    <dgm:cxn modelId="{21DC3CCC-5E40-406D-9853-80961D4D50CC}" type="presOf" srcId="{1A0AFF14-A721-4CAB-8E73-C2A82A45A3CC}" destId="{A8E832D6-5554-470C-A960-BA685CF98149}" srcOrd="2" destOrd="0" presId="urn:microsoft.com/office/officeart/2005/8/layout/gear1"/>
    <dgm:cxn modelId="{90CE29D0-62F6-44EF-9F82-967A81CCE7FC}" type="presOf" srcId="{A5FB1966-3E8E-4DCB-96A4-FFB56F45F916}" destId="{13CF1D6A-E761-46D6-9639-108383BDF966}" srcOrd="0" destOrd="0" presId="urn:microsoft.com/office/officeart/2005/8/layout/gear1"/>
    <dgm:cxn modelId="{9CF39AED-116E-4AE1-BE55-C4249725F1B9}" type="presOf" srcId="{711868BA-5910-439B-BC6F-BFF8351CC4BF}" destId="{90E85AF3-98B0-44FA-9427-05B319731161}" srcOrd="2" destOrd="0" presId="urn:microsoft.com/office/officeart/2005/8/layout/gear1"/>
    <dgm:cxn modelId="{C47250FA-DA69-4D14-AFBB-35BB44B3EAFE}" srcId="{A5FB1966-3E8E-4DCB-96A4-FFB56F45F916}" destId="{711868BA-5910-439B-BC6F-BFF8351CC4BF}" srcOrd="0" destOrd="0" parTransId="{2C1663AC-E1B0-429D-AD87-011C42688495}" sibTransId="{21552ABE-0B33-4697-BC73-35E30A28CE50}"/>
    <dgm:cxn modelId="{38A456FE-5895-4336-86A0-815E0019CC08}" type="presOf" srcId="{DD9FD245-C91D-4772-8E26-30FE9692BDED}" destId="{78CB63DE-18CE-488E-A73F-939DEE42B928}" srcOrd="0" destOrd="0" presId="urn:microsoft.com/office/officeart/2005/8/layout/gear1"/>
    <dgm:cxn modelId="{C1AE9950-0EE1-4CAE-9C79-4C009CFB733E}" type="presParOf" srcId="{13CF1D6A-E761-46D6-9639-108383BDF966}" destId="{58B20533-B00A-49F4-AF4D-CC212C5A6F70}" srcOrd="0" destOrd="0" presId="urn:microsoft.com/office/officeart/2005/8/layout/gear1"/>
    <dgm:cxn modelId="{C8B2A751-44FE-4129-BFE9-65BC30964B40}" type="presParOf" srcId="{13CF1D6A-E761-46D6-9639-108383BDF966}" destId="{538FFA3B-1C51-4C4A-855B-1BC8F0BB7754}" srcOrd="1" destOrd="0" presId="urn:microsoft.com/office/officeart/2005/8/layout/gear1"/>
    <dgm:cxn modelId="{5B53D57E-A5CE-4A7E-8FAE-89D5E238BF06}" type="presParOf" srcId="{13CF1D6A-E761-46D6-9639-108383BDF966}" destId="{90E85AF3-98B0-44FA-9427-05B319731161}" srcOrd="2" destOrd="0" presId="urn:microsoft.com/office/officeart/2005/8/layout/gear1"/>
    <dgm:cxn modelId="{AADEE282-263C-4561-B24E-E338A3D2F261}" type="presParOf" srcId="{13CF1D6A-E761-46D6-9639-108383BDF966}" destId="{5EE4BDB2-7895-47E2-A9A6-90249F1B716D}" srcOrd="3" destOrd="0" presId="urn:microsoft.com/office/officeart/2005/8/layout/gear1"/>
    <dgm:cxn modelId="{312E5BE3-4E7D-4616-A5EF-CFE496640C56}" type="presParOf" srcId="{13CF1D6A-E761-46D6-9639-108383BDF966}" destId="{44A027E0-F38C-4934-90FD-4E83B35B9539}" srcOrd="4" destOrd="0" presId="urn:microsoft.com/office/officeart/2005/8/layout/gear1"/>
    <dgm:cxn modelId="{9524FE0F-2A37-4491-8473-00F66B9128B8}" type="presParOf" srcId="{13CF1D6A-E761-46D6-9639-108383BDF966}" destId="{A8E832D6-5554-470C-A960-BA685CF98149}" srcOrd="5" destOrd="0" presId="urn:microsoft.com/office/officeart/2005/8/layout/gear1"/>
    <dgm:cxn modelId="{E13F873B-2BF7-4541-AECF-A854ADFDF6AF}" type="presParOf" srcId="{13CF1D6A-E761-46D6-9639-108383BDF966}" destId="{69A8194C-A1CF-4873-A154-C155E41BF706}" srcOrd="6" destOrd="0" presId="urn:microsoft.com/office/officeart/2005/8/layout/gear1"/>
    <dgm:cxn modelId="{D0E9C279-8E1A-4519-A42A-F74F8856A2EA}" type="presParOf" srcId="{13CF1D6A-E761-46D6-9639-108383BDF966}" destId="{C72DB9F4-BD3C-4B12-AEEA-F08DCB706303}" srcOrd="7" destOrd="0" presId="urn:microsoft.com/office/officeart/2005/8/layout/gear1"/>
    <dgm:cxn modelId="{DF6FC680-37DA-42E3-B47E-627B454BB41F}" type="presParOf" srcId="{13CF1D6A-E761-46D6-9639-108383BDF966}" destId="{D6894D99-3AD8-415A-A14E-2F67F8BABB5F}" srcOrd="8" destOrd="0" presId="urn:microsoft.com/office/officeart/2005/8/layout/gear1"/>
    <dgm:cxn modelId="{ABE2D92E-F46B-4803-A74B-646FACE95619}" type="presParOf" srcId="{13CF1D6A-E761-46D6-9639-108383BDF966}" destId="{C2D0DDFC-2859-435E-94DA-A0D6557EC637}" srcOrd="9" destOrd="0" presId="urn:microsoft.com/office/officeart/2005/8/layout/gear1"/>
    <dgm:cxn modelId="{230EB574-5205-47D8-A93E-A741948D8656}" type="presParOf" srcId="{13CF1D6A-E761-46D6-9639-108383BDF966}" destId="{2E55096E-5DB4-4376-89F8-F1D201869DDD}" srcOrd="10" destOrd="0" presId="urn:microsoft.com/office/officeart/2005/8/layout/gear1"/>
    <dgm:cxn modelId="{6B74C195-1D3B-43D7-BF2A-C05FEEC86E1D}" type="presParOf" srcId="{13CF1D6A-E761-46D6-9639-108383BDF966}" destId="{F9C7AC49-7D03-4DBA-9530-183959A306CE}" srcOrd="11" destOrd="0" presId="urn:microsoft.com/office/officeart/2005/8/layout/gear1"/>
    <dgm:cxn modelId="{B5DBDAF7-37D6-4754-8A03-BEF4D8F3D1E9}" type="presParOf" srcId="{13CF1D6A-E761-46D6-9639-108383BDF966}" destId="{78CB63DE-18CE-488E-A73F-939DEE42B92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C083C-A012-4D5A-8F6E-C62A867EE74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046142-FD21-43B5-B2B6-0CB219F88879}">
      <dgm:prSet phldrT="[Текст]"/>
      <dgm:spPr/>
      <dgm:t>
        <a:bodyPr/>
        <a:lstStyle/>
        <a:p>
          <a:r>
            <a:rPr lang="ru-RU" dirty="0"/>
            <a:t>Составить план работы </a:t>
          </a:r>
        </a:p>
        <a:p>
          <a:r>
            <a:rPr lang="ru-RU" dirty="0"/>
            <a:t>«для себя»,</a:t>
          </a:r>
        </a:p>
        <a:p>
          <a:r>
            <a:rPr lang="ru-RU" dirty="0"/>
            <a:t> определив ключевые дела и необходимые ресурсы для их проведения </a:t>
          </a:r>
        </a:p>
      </dgm:t>
    </dgm:pt>
    <dgm:pt modelId="{23B88F1E-B36A-43CE-98B3-225BEE7A7185}" type="parTrans" cxnId="{AE86B9EE-06C7-4A74-990C-244884175442}">
      <dgm:prSet/>
      <dgm:spPr/>
      <dgm:t>
        <a:bodyPr/>
        <a:lstStyle/>
        <a:p>
          <a:endParaRPr lang="ru-RU"/>
        </a:p>
      </dgm:t>
    </dgm:pt>
    <dgm:pt modelId="{898E21D5-51E3-40D3-82AF-EB7CDF1A1A2B}" type="sibTrans" cxnId="{AE86B9EE-06C7-4A74-990C-244884175442}">
      <dgm:prSet/>
      <dgm:spPr/>
      <dgm:t>
        <a:bodyPr/>
        <a:lstStyle/>
        <a:p>
          <a:endParaRPr lang="ru-RU"/>
        </a:p>
      </dgm:t>
    </dgm:pt>
    <dgm:pt modelId="{4485BD2D-F202-4F8C-B0A7-EA6CA6AA565C}">
      <dgm:prSet phldrT="[Текст]"/>
      <dgm:spPr/>
      <dgm:t>
        <a:bodyPr/>
        <a:lstStyle/>
        <a:p>
          <a:r>
            <a:rPr lang="ru-RU" dirty="0"/>
            <a:t>Составить список возможных партнеров для организации сетевого взаимодействия</a:t>
          </a:r>
        </a:p>
      </dgm:t>
    </dgm:pt>
    <dgm:pt modelId="{F0BE48DB-E777-4C49-B9D6-BE490F223010}" type="parTrans" cxnId="{CB671B45-B749-423C-BE7F-34182404BB07}">
      <dgm:prSet/>
      <dgm:spPr/>
      <dgm:t>
        <a:bodyPr/>
        <a:lstStyle/>
        <a:p>
          <a:endParaRPr lang="ru-RU"/>
        </a:p>
      </dgm:t>
    </dgm:pt>
    <dgm:pt modelId="{2973FACF-2328-4272-B1A8-C87F15BE1F54}" type="sibTrans" cxnId="{CB671B45-B749-423C-BE7F-34182404BB07}">
      <dgm:prSet/>
      <dgm:spPr/>
      <dgm:t>
        <a:bodyPr/>
        <a:lstStyle/>
        <a:p>
          <a:endParaRPr lang="ru-RU"/>
        </a:p>
      </dgm:t>
    </dgm:pt>
    <dgm:pt modelId="{60298C48-CB73-4685-8E8B-96B2781F5CCD}">
      <dgm:prSet phldrT="[Текст]"/>
      <dgm:spPr/>
      <dgm:t>
        <a:bodyPr/>
        <a:lstStyle/>
        <a:p>
          <a:r>
            <a:rPr lang="ru-RU" dirty="0"/>
            <a:t>Познакомиться с социальным паспортом школы. Совместно с социальным педагогом продумать комплекс мер по включению детей «группы риска» в воспитательную работу учреждения</a:t>
          </a:r>
        </a:p>
      </dgm:t>
    </dgm:pt>
    <dgm:pt modelId="{6D2101ED-EFED-4DAD-BA03-73EAAEE079F1}" type="parTrans" cxnId="{FE403EED-A727-4970-B14F-47E54A34D542}">
      <dgm:prSet/>
      <dgm:spPr/>
      <dgm:t>
        <a:bodyPr/>
        <a:lstStyle/>
        <a:p>
          <a:endParaRPr lang="ru-RU"/>
        </a:p>
      </dgm:t>
    </dgm:pt>
    <dgm:pt modelId="{7E832AA8-A506-46B6-A28E-ECA4091EB25E}" type="sibTrans" cxnId="{FE403EED-A727-4970-B14F-47E54A34D542}">
      <dgm:prSet/>
      <dgm:spPr/>
      <dgm:t>
        <a:bodyPr/>
        <a:lstStyle/>
        <a:p>
          <a:endParaRPr lang="ru-RU"/>
        </a:p>
      </dgm:t>
    </dgm:pt>
    <dgm:pt modelId="{F51FFACD-9A57-4094-9761-EAD7BE9DE56B}">
      <dgm:prSet/>
      <dgm:spPr/>
      <dgm:t>
        <a:bodyPr/>
        <a:lstStyle/>
        <a:p>
          <a:r>
            <a:rPr lang="ru-RU" dirty="0"/>
            <a:t>Проанализировать план воспитательной работы своего образовательного учреждения, определить мероприятия, для проведения которых необходимы «помощники» </a:t>
          </a:r>
        </a:p>
      </dgm:t>
    </dgm:pt>
    <dgm:pt modelId="{8F057E89-7F5E-4483-B2C9-4FC76D16953C}" type="parTrans" cxnId="{31F16177-2F9D-4026-B5A5-968528818D66}">
      <dgm:prSet/>
      <dgm:spPr/>
      <dgm:t>
        <a:bodyPr/>
        <a:lstStyle/>
        <a:p>
          <a:endParaRPr lang="ru-RU"/>
        </a:p>
      </dgm:t>
    </dgm:pt>
    <dgm:pt modelId="{A3EE6AB0-0AE2-48C9-853B-087C03AB2664}" type="sibTrans" cxnId="{31F16177-2F9D-4026-B5A5-968528818D66}">
      <dgm:prSet/>
      <dgm:spPr/>
      <dgm:t>
        <a:bodyPr/>
        <a:lstStyle/>
        <a:p>
          <a:endParaRPr lang="ru-RU"/>
        </a:p>
      </dgm:t>
    </dgm:pt>
    <dgm:pt modelId="{F32EB083-2A13-494E-A6D2-383EF8FB141B}">
      <dgm:prSet/>
      <dgm:spPr/>
      <dgm:t>
        <a:bodyPr/>
        <a:lstStyle/>
        <a:p>
          <a:r>
            <a:rPr lang="ru-RU" dirty="0"/>
            <a:t>Проанализировать среду для организации воспитательной работы в своем учреждении </a:t>
          </a:r>
        </a:p>
      </dgm:t>
    </dgm:pt>
    <dgm:pt modelId="{DC8DF817-C680-4911-BA7E-010C0AB93AD2}" type="parTrans" cxnId="{CD2BAA4B-8F27-4812-BCAE-2CF1AB0209FC}">
      <dgm:prSet/>
      <dgm:spPr/>
      <dgm:t>
        <a:bodyPr/>
        <a:lstStyle/>
        <a:p>
          <a:endParaRPr lang="ru-RU"/>
        </a:p>
      </dgm:t>
    </dgm:pt>
    <dgm:pt modelId="{5390C865-9686-4903-B6E5-1D918E15B0FD}" type="sibTrans" cxnId="{CD2BAA4B-8F27-4812-BCAE-2CF1AB0209FC}">
      <dgm:prSet/>
      <dgm:spPr/>
      <dgm:t>
        <a:bodyPr/>
        <a:lstStyle/>
        <a:p>
          <a:endParaRPr lang="ru-RU"/>
        </a:p>
      </dgm:t>
    </dgm:pt>
    <dgm:pt modelId="{EA52401C-6C96-4830-8B50-86A5F9937CA4}">
      <dgm:prSet/>
      <dgm:spPr/>
      <dgm:t>
        <a:bodyPr/>
        <a:lstStyle/>
        <a:p>
          <a:r>
            <a:rPr lang="ru-RU" dirty="0"/>
            <a:t>Проинформировать участников воспитательного процесса школы о проектах РДШ с целью вовлечения большего количества обучающихся  в ряды РДШ</a:t>
          </a:r>
        </a:p>
      </dgm:t>
    </dgm:pt>
    <dgm:pt modelId="{A62F448B-4F23-4BF9-ADA6-E5C6EBE77D80}" type="parTrans" cxnId="{BACB73EC-AD15-4AC9-8DD3-34F693DAE3F1}">
      <dgm:prSet/>
      <dgm:spPr/>
      <dgm:t>
        <a:bodyPr/>
        <a:lstStyle/>
        <a:p>
          <a:endParaRPr lang="ru-RU"/>
        </a:p>
      </dgm:t>
    </dgm:pt>
    <dgm:pt modelId="{520E5595-3C44-42A7-81D6-968C9F655240}" type="sibTrans" cxnId="{BACB73EC-AD15-4AC9-8DD3-34F693DAE3F1}">
      <dgm:prSet/>
      <dgm:spPr/>
      <dgm:t>
        <a:bodyPr/>
        <a:lstStyle/>
        <a:p>
          <a:endParaRPr lang="ru-RU"/>
        </a:p>
      </dgm:t>
    </dgm:pt>
    <dgm:pt modelId="{7F13ED31-7AF6-44FA-9A93-6AD20465FE38}">
      <dgm:prSet/>
      <dgm:spPr/>
    </dgm:pt>
    <dgm:pt modelId="{F9464BF5-9C09-43F0-A8E5-44D112CAC1DF}" type="parTrans" cxnId="{46850137-BF92-44B4-ADA9-C967B23ACB83}">
      <dgm:prSet/>
      <dgm:spPr/>
      <dgm:t>
        <a:bodyPr/>
        <a:lstStyle/>
        <a:p>
          <a:endParaRPr lang="ru-RU"/>
        </a:p>
      </dgm:t>
    </dgm:pt>
    <dgm:pt modelId="{B69C78DF-3C71-4D58-972D-AB3CBECD9530}" type="sibTrans" cxnId="{46850137-BF92-44B4-ADA9-C967B23ACB83}">
      <dgm:prSet/>
      <dgm:spPr/>
      <dgm:t>
        <a:bodyPr/>
        <a:lstStyle/>
        <a:p>
          <a:endParaRPr lang="ru-RU"/>
        </a:p>
      </dgm:t>
    </dgm:pt>
    <dgm:pt modelId="{C3FBCB31-7B5F-46C8-B29C-D0EA1145E450}">
      <dgm:prSet/>
      <dgm:spPr/>
      <dgm:t>
        <a:bodyPr/>
        <a:lstStyle/>
        <a:p>
          <a:r>
            <a:rPr lang="ru-RU" dirty="0"/>
            <a:t>Если в учреждении нет первичного отделения РДШ – организовать работу по его созданию</a:t>
          </a:r>
        </a:p>
      </dgm:t>
    </dgm:pt>
    <dgm:pt modelId="{37DECB87-9D96-48FC-B2BA-DF7FF84104BD}" type="parTrans" cxnId="{458CA67A-7CE1-4E9B-ABB1-0B5B4A9ADC7F}">
      <dgm:prSet/>
      <dgm:spPr/>
      <dgm:t>
        <a:bodyPr/>
        <a:lstStyle/>
        <a:p>
          <a:endParaRPr lang="ru-RU"/>
        </a:p>
      </dgm:t>
    </dgm:pt>
    <dgm:pt modelId="{1AE8B3F5-42F3-44BB-ADC8-009035361723}" type="sibTrans" cxnId="{458CA67A-7CE1-4E9B-ABB1-0B5B4A9ADC7F}">
      <dgm:prSet/>
      <dgm:spPr/>
      <dgm:t>
        <a:bodyPr/>
        <a:lstStyle/>
        <a:p>
          <a:endParaRPr lang="ru-RU"/>
        </a:p>
      </dgm:t>
    </dgm:pt>
    <dgm:pt modelId="{73D41E02-CBAA-480C-9D0B-30528F9929F4}" type="pres">
      <dgm:prSet presAssocID="{611C083C-A012-4D5A-8F6E-C62A867EE74E}" presName="compositeShape" presStyleCnt="0">
        <dgm:presLayoutVars>
          <dgm:chMax val="7"/>
          <dgm:dir/>
          <dgm:resizeHandles val="exact"/>
        </dgm:presLayoutVars>
      </dgm:prSet>
      <dgm:spPr/>
    </dgm:pt>
    <dgm:pt modelId="{7563B296-2310-4E08-83EA-C4F87E867818}" type="pres">
      <dgm:prSet presAssocID="{D7046142-FD21-43B5-B2B6-0CB219F88879}" presName="circ1" presStyleLbl="vennNode1" presStyleIdx="0" presStyleCnt="7"/>
      <dgm:spPr/>
    </dgm:pt>
    <dgm:pt modelId="{B20C1D5F-7A8D-45B3-8E95-66B5B3851DC7}" type="pres">
      <dgm:prSet presAssocID="{D7046142-FD21-43B5-B2B6-0CB219F88879}" presName="circ1Tx" presStyleLbl="revTx" presStyleIdx="0" presStyleCnt="0" custScaleX="132677" custLinFactNeighborX="565" custLinFactNeighborY="14547">
        <dgm:presLayoutVars>
          <dgm:chMax val="0"/>
          <dgm:chPref val="0"/>
          <dgm:bulletEnabled val="1"/>
        </dgm:presLayoutVars>
      </dgm:prSet>
      <dgm:spPr/>
    </dgm:pt>
    <dgm:pt modelId="{9FAC3755-0CF4-403F-8163-4371CCC5891F}" type="pres">
      <dgm:prSet presAssocID="{4485BD2D-F202-4F8C-B0A7-EA6CA6AA565C}" presName="circ2" presStyleLbl="vennNode1" presStyleIdx="1" presStyleCnt="7"/>
      <dgm:spPr/>
    </dgm:pt>
    <dgm:pt modelId="{E001E2C7-06A6-492D-AD8F-5BDF3347CD15}" type="pres">
      <dgm:prSet presAssocID="{4485BD2D-F202-4F8C-B0A7-EA6CA6AA565C}" presName="circ2Tx" presStyleLbl="revTx" presStyleIdx="0" presStyleCnt="0" custScaleX="131133">
        <dgm:presLayoutVars>
          <dgm:chMax val="0"/>
          <dgm:chPref val="0"/>
          <dgm:bulletEnabled val="1"/>
        </dgm:presLayoutVars>
      </dgm:prSet>
      <dgm:spPr/>
    </dgm:pt>
    <dgm:pt modelId="{160A20C5-BAAA-4EDE-BD39-C5BA2C5DC066}" type="pres">
      <dgm:prSet presAssocID="{60298C48-CB73-4685-8E8B-96B2781F5CCD}" presName="circ3" presStyleLbl="vennNode1" presStyleIdx="2" presStyleCnt="7"/>
      <dgm:spPr/>
    </dgm:pt>
    <dgm:pt modelId="{8154A7C2-9ADB-4964-966C-CF69E35FF6E8}" type="pres">
      <dgm:prSet presAssocID="{60298C48-CB73-4685-8E8B-96B2781F5CCD}" presName="circ3Tx" presStyleLbl="revTx" presStyleIdx="0" presStyleCnt="0" custScaleX="158927" custLinFactNeighborX="47588" custLinFactNeighborY="-1253">
        <dgm:presLayoutVars>
          <dgm:chMax val="0"/>
          <dgm:chPref val="0"/>
          <dgm:bulletEnabled val="1"/>
        </dgm:presLayoutVars>
      </dgm:prSet>
      <dgm:spPr/>
    </dgm:pt>
    <dgm:pt modelId="{CC6B3BBF-C62E-41C5-8313-9CDD9DA183D0}" type="pres">
      <dgm:prSet presAssocID="{F51FFACD-9A57-4094-9761-EAD7BE9DE56B}" presName="circ4" presStyleLbl="vennNode1" presStyleIdx="3" presStyleCnt="7"/>
      <dgm:spPr/>
    </dgm:pt>
    <dgm:pt modelId="{7501089D-9904-4D25-8FEF-0A5AD7D2DDDA}" type="pres">
      <dgm:prSet presAssocID="{F51FFACD-9A57-4094-9761-EAD7BE9DE56B}" presName="circ4Tx" presStyleLbl="revTx" presStyleIdx="0" presStyleCnt="0" custScaleX="175358" custLinFactNeighborX="53582" custLinFactNeighborY="-16437">
        <dgm:presLayoutVars>
          <dgm:chMax val="0"/>
          <dgm:chPref val="0"/>
          <dgm:bulletEnabled val="1"/>
        </dgm:presLayoutVars>
      </dgm:prSet>
      <dgm:spPr/>
    </dgm:pt>
    <dgm:pt modelId="{F5F15C04-C5B8-4706-8F03-9FCD429B58F7}" type="pres">
      <dgm:prSet presAssocID="{F32EB083-2A13-494E-A6D2-383EF8FB141B}" presName="circ5" presStyleLbl="vennNode1" presStyleIdx="4" presStyleCnt="7"/>
      <dgm:spPr/>
    </dgm:pt>
    <dgm:pt modelId="{6DAC4515-38A9-4C20-930C-0D988A319069}" type="pres">
      <dgm:prSet presAssocID="{F32EB083-2A13-494E-A6D2-383EF8FB141B}" presName="circ5Tx" presStyleLbl="revTx" presStyleIdx="0" presStyleCnt="0" custScaleX="187995" custLinFactNeighborX="64579" custLinFactNeighborY="1370">
        <dgm:presLayoutVars>
          <dgm:chMax val="0"/>
          <dgm:chPref val="0"/>
          <dgm:bulletEnabled val="1"/>
        </dgm:presLayoutVars>
      </dgm:prSet>
      <dgm:spPr/>
    </dgm:pt>
    <dgm:pt modelId="{01810121-891C-43F0-8E5C-6F60C04FA20B}" type="pres">
      <dgm:prSet presAssocID="{C3FBCB31-7B5F-46C8-B29C-D0EA1145E450}" presName="circ6" presStyleLbl="vennNode1" presStyleIdx="5" presStyleCnt="7"/>
      <dgm:spPr/>
    </dgm:pt>
    <dgm:pt modelId="{C56D53C4-46DA-446E-B475-30ED98D72611}" type="pres">
      <dgm:prSet presAssocID="{C3FBCB31-7B5F-46C8-B29C-D0EA1145E450}" presName="circ6Tx" presStyleLbl="revTx" presStyleIdx="0" presStyleCnt="0" custScaleX="149409" custLinFactNeighborX="-11692" custLinFactNeighborY="15038">
        <dgm:presLayoutVars>
          <dgm:chMax val="0"/>
          <dgm:chPref val="0"/>
          <dgm:bulletEnabled val="1"/>
        </dgm:presLayoutVars>
      </dgm:prSet>
      <dgm:spPr/>
    </dgm:pt>
    <dgm:pt modelId="{4E36B777-E1A4-416E-81C1-B74F496237BF}" type="pres">
      <dgm:prSet presAssocID="{EA52401C-6C96-4830-8B50-86A5F9937CA4}" presName="circ7" presStyleLbl="vennNode1" presStyleIdx="6" presStyleCnt="7"/>
      <dgm:spPr/>
    </dgm:pt>
    <dgm:pt modelId="{8759CA83-703B-4AA6-BA50-4AE219380A41}" type="pres">
      <dgm:prSet presAssocID="{EA52401C-6C96-4830-8B50-86A5F9937CA4}" presName="circ7Tx" presStyleLbl="revTx" presStyleIdx="0" presStyleCnt="0" custScaleX="158341" custLinFactNeighborX="-15002" custLinFactNeighborY="-296">
        <dgm:presLayoutVars>
          <dgm:chMax val="0"/>
          <dgm:chPref val="0"/>
          <dgm:bulletEnabled val="1"/>
        </dgm:presLayoutVars>
      </dgm:prSet>
      <dgm:spPr/>
    </dgm:pt>
  </dgm:ptLst>
  <dgm:cxnLst>
    <dgm:cxn modelId="{46850137-BF92-44B4-ADA9-C967B23ACB83}" srcId="{611C083C-A012-4D5A-8F6E-C62A867EE74E}" destId="{7F13ED31-7AF6-44FA-9A93-6AD20465FE38}" srcOrd="7" destOrd="0" parTransId="{F9464BF5-9C09-43F0-A8E5-44D112CAC1DF}" sibTransId="{B69C78DF-3C71-4D58-972D-AB3CBECD9530}"/>
    <dgm:cxn modelId="{4DAFCC60-8B81-41C4-BDF3-5E03A832B0BB}" type="presOf" srcId="{C3FBCB31-7B5F-46C8-B29C-D0EA1145E450}" destId="{C56D53C4-46DA-446E-B475-30ED98D72611}" srcOrd="0" destOrd="0" presId="urn:microsoft.com/office/officeart/2005/8/layout/venn1"/>
    <dgm:cxn modelId="{ECFFD462-4140-4678-BCA4-5DA1B0F9545E}" type="presOf" srcId="{D7046142-FD21-43B5-B2B6-0CB219F88879}" destId="{B20C1D5F-7A8D-45B3-8E95-66B5B3851DC7}" srcOrd="0" destOrd="0" presId="urn:microsoft.com/office/officeart/2005/8/layout/venn1"/>
    <dgm:cxn modelId="{CB671B45-B749-423C-BE7F-34182404BB07}" srcId="{611C083C-A012-4D5A-8F6E-C62A867EE74E}" destId="{4485BD2D-F202-4F8C-B0A7-EA6CA6AA565C}" srcOrd="1" destOrd="0" parTransId="{F0BE48DB-E777-4C49-B9D6-BE490F223010}" sibTransId="{2973FACF-2328-4272-B1A8-C87F15BE1F54}"/>
    <dgm:cxn modelId="{CD2BAA4B-8F27-4812-BCAE-2CF1AB0209FC}" srcId="{611C083C-A012-4D5A-8F6E-C62A867EE74E}" destId="{F32EB083-2A13-494E-A6D2-383EF8FB141B}" srcOrd="4" destOrd="0" parTransId="{DC8DF817-C680-4911-BA7E-010C0AB93AD2}" sibTransId="{5390C865-9686-4903-B6E5-1D918E15B0FD}"/>
    <dgm:cxn modelId="{31F16177-2F9D-4026-B5A5-968528818D66}" srcId="{611C083C-A012-4D5A-8F6E-C62A867EE74E}" destId="{F51FFACD-9A57-4094-9761-EAD7BE9DE56B}" srcOrd="3" destOrd="0" parTransId="{8F057E89-7F5E-4483-B2C9-4FC76D16953C}" sibTransId="{A3EE6AB0-0AE2-48C9-853B-087C03AB2664}"/>
    <dgm:cxn modelId="{458CA67A-7CE1-4E9B-ABB1-0B5B4A9ADC7F}" srcId="{611C083C-A012-4D5A-8F6E-C62A867EE74E}" destId="{C3FBCB31-7B5F-46C8-B29C-D0EA1145E450}" srcOrd="5" destOrd="0" parTransId="{37DECB87-9D96-48FC-B2BA-DF7FF84104BD}" sibTransId="{1AE8B3F5-42F3-44BB-ADC8-009035361723}"/>
    <dgm:cxn modelId="{BB50E591-7371-46B2-8254-3AD82CF8B5BD}" type="presOf" srcId="{4485BD2D-F202-4F8C-B0A7-EA6CA6AA565C}" destId="{E001E2C7-06A6-492D-AD8F-5BDF3347CD15}" srcOrd="0" destOrd="0" presId="urn:microsoft.com/office/officeart/2005/8/layout/venn1"/>
    <dgm:cxn modelId="{72C3FC94-8183-4F8B-B0D8-C96C6F318768}" type="presOf" srcId="{F32EB083-2A13-494E-A6D2-383EF8FB141B}" destId="{6DAC4515-38A9-4C20-930C-0D988A319069}" srcOrd="0" destOrd="0" presId="urn:microsoft.com/office/officeart/2005/8/layout/venn1"/>
    <dgm:cxn modelId="{EBD0B8A0-A327-4B86-B981-8A5E54356C76}" type="presOf" srcId="{611C083C-A012-4D5A-8F6E-C62A867EE74E}" destId="{73D41E02-CBAA-480C-9D0B-30528F9929F4}" srcOrd="0" destOrd="0" presId="urn:microsoft.com/office/officeart/2005/8/layout/venn1"/>
    <dgm:cxn modelId="{BD2090AA-0423-4BE1-B85E-722895C48D84}" type="presOf" srcId="{EA52401C-6C96-4830-8B50-86A5F9937CA4}" destId="{8759CA83-703B-4AA6-BA50-4AE219380A41}" srcOrd="0" destOrd="0" presId="urn:microsoft.com/office/officeart/2005/8/layout/venn1"/>
    <dgm:cxn modelId="{6DDBE2CF-3473-4929-B557-F4DE1F2CE680}" type="presOf" srcId="{F51FFACD-9A57-4094-9761-EAD7BE9DE56B}" destId="{7501089D-9904-4D25-8FEF-0A5AD7D2DDDA}" srcOrd="0" destOrd="0" presId="urn:microsoft.com/office/officeart/2005/8/layout/venn1"/>
    <dgm:cxn modelId="{DDF257D1-0F3D-4FA0-94E6-125A2485BA6C}" type="presOf" srcId="{60298C48-CB73-4685-8E8B-96B2781F5CCD}" destId="{8154A7C2-9ADB-4964-966C-CF69E35FF6E8}" srcOrd="0" destOrd="0" presId="urn:microsoft.com/office/officeart/2005/8/layout/venn1"/>
    <dgm:cxn modelId="{BACB73EC-AD15-4AC9-8DD3-34F693DAE3F1}" srcId="{611C083C-A012-4D5A-8F6E-C62A867EE74E}" destId="{EA52401C-6C96-4830-8B50-86A5F9937CA4}" srcOrd="6" destOrd="0" parTransId="{A62F448B-4F23-4BF9-ADA6-E5C6EBE77D80}" sibTransId="{520E5595-3C44-42A7-81D6-968C9F655240}"/>
    <dgm:cxn modelId="{FE403EED-A727-4970-B14F-47E54A34D542}" srcId="{611C083C-A012-4D5A-8F6E-C62A867EE74E}" destId="{60298C48-CB73-4685-8E8B-96B2781F5CCD}" srcOrd="2" destOrd="0" parTransId="{6D2101ED-EFED-4DAD-BA03-73EAAEE079F1}" sibTransId="{7E832AA8-A506-46B6-A28E-ECA4091EB25E}"/>
    <dgm:cxn modelId="{AE86B9EE-06C7-4A74-990C-244884175442}" srcId="{611C083C-A012-4D5A-8F6E-C62A867EE74E}" destId="{D7046142-FD21-43B5-B2B6-0CB219F88879}" srcOrd="0" destOrd="0" parTransId="{23B88F1E-B36A-43CE-98B3-225BEE7A7185}" sibTransId="{898E21D5-51E3-40D3-82AF-EB7CDF1A1A2B}"/>
    <dgm:cxn modelId="{07AB57B6-057A-49FF-BA4F-6B0161D18ADA}" type="presParOf" srcId="{73D41E02-CBAA-480C-9D0B-30528F9929F4}" destId="{7563B296-2310-4E08-83EA-C4F87E867818}" srcOrd="0" destOrd="0" presId="urn:microsoft.com/office/officeart/2005/8/layout/venn1"/>
    <dgm:cxn modelId="{E0A2CCC1-5629-46DC-8D09-6FE336FB0646}" type="presParOf" srcId="{73D41E02-CBAA-480C-9D0B-30528F9929F4}" destId="{B20C1D5F-7A8D-45B3-8E95-66B5B3851DC7}" srcOrd="1" destOrd="0" presId="urn:microsoft.com/office/officeart/2005/8/layout/venn1"/>
    <dgm:cxn modelId="{02FBF7A6-9A62-4485-837E-AF732F83A5E6}" type="presParOf" srcId="{73D41E02-CBAA-480C-9D0B-30528F9929F4}" destId="{9FAC3755-0CF4-403F-8163-4371CCC5891F}" srcOrd="2" destOrd="0" presId="urn:microsoft.com/office/officeart/2005/8/layout/venn1"/>
    <dgm:cxn modelId="{00CEE932-C632-471D-9EB0-FDAA949CF691}" type="presParOf" srcId="{73D41E02-CBAA-480C-9D0B-30528F9929F4}" destId="{E001E2C7-06A6-492D-AD8F-5BDF3347CD15}" srcOrd="3" destOrd="0" presId="urn:microsoft.com/office/officeart/2005/8/layout/venn1"/>
    <dgm:cxn modelId="{ED546606-CDB5-4587-A0CC-6690DC16A810}" type="presParOf" srcId="{73D41E02-CBAA-480C-9D0B-30528F9929F4}" destId="{160A20C5-BAAA-4EDE-BD39-C5BA2C5DC066}" srcOrd="4" destOrd="0" presId="urn:microsoft.com/office/officeart/2005/8/layout/venn1"/>
    <dgm:cxn modelId="{3956895C-5768-4CF9-803E-DFCAD578F687}" type="presParOf" srcId="{73D41E02-CBAA-480C-9D0B-30528F9929F4}" destId="{8154A7C2-9ADB-4964-966C-CF69E35FF6E8}" srcOrd="5" destOrd="0" presId="urn:microsoft.com/office/officeart/2005/8/layout/venn1"/>
    <dgm:cxn modelId="{6D0DBE43-38F4-4FA0-8DDE-C4836BD9D8B6}" type="presParOf" srcId="{73D41E02-CBAA-480C-9D0B-30528F9929F4}" destId="{CC6B3BBF-C62E-41C5-8313-9CDD9DA183D0}" srcOrd="6" destOrd="0" presId="urn:microsoft.com/office/officeart/2005/8/layout/venn1"/>
    <dgm:cxn modelId="{444D564D-BE8F-4DFC-BEA8-AF806351E680}" type="presParOf" srcId="{73D41E02-CBAA-480C-9D0B-30528F9929F4}" destId="{7501089D-9904-4D25-8FEF-0A5AD7D2DDDA}" srcOrd="7" destOrd="0" presId="urn:microsoft.com/office/officeart/2005/8/layout/venn1"/>
    <dgm:cxn modelId="{DD39C732-7467-4820-9619-B4FB7E25D388}" type="presParOf" srcId="{73D41E02-CBAA-480C-9D0B-30528F9929F4}" destId="{F5F15C04-C5B8-4706-8F03-9FCD429B58F7}" srcOrd="8" destOrd="0" presId="urn:microsoft.com/office/officeart/2005/8/layout/venn1"/>
    <dgm:cxn modelId="{E708BDF8-9B33-493F-8FD5-FEEF98AF20B0}" type="presParOf" srcId="{73D41E02-CBAA-480C-9D0B-30528F9929F4}" destId="{6DAC4515-38A9-4C20-930C-0D988A319069}" srcOrd="9" destOrd="0" presId="urn:microsoft.com/office/officeart/2005/8/layout/venn1"/>
    <dgm:cxn modelId="{FE090490-A592-4A2B-9477-7B10BC519323}" type="presParOf" srcId="{73D41E02-CBAA-480C-9D0B-30528F9929F4}" destId="{01810121-891C-43F0-8E5C-6F60C04FA20B}" srcOrd="10" destOrd="0" presId="urn:microsoft.com/office/officeart/2005/8/layout/venn1"/>
    <dgm:cxn modelId="{A0B6E90F-765E-42D1-AB25-257FE1990E9D}" type="presParOf" srcId="{73D41E02-CBAA-480C-9D0B-30528F9929F4}" destId="{C56D53C4-46DA-446E-B475-30ED98D72611}" srcOrd="11" destOrd="0" presId="urn:microsoft.com/office/officeart/2005/8/layout/venn1"/>
    <dgm:cxn modelId="{ADA3B5B3-C0C8-4C27-B902-6EAB9463D713}" type="presParOf" srcId="{73D41E02-CBAA-480C-9D0B-30528F9929F4}" destId="{4E36B777-E1A4-416E-81C1-B74F496237BF}" srcOrd="12" destOrd="0" presId="urn:microsoft.com/office/officeart/2005/8/layout/venn1"/>
    <dgm:cxn modelId="{11BB0307-024B-4F2F-B188-F63B028800B8}" type="presParOf" srcId="{73D41E02-CBAA-480C-9D0B-30528F9929F4}" destId="{8759CA83-703B-4AA6-BA50-4AE219380A4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20533-B00A-49F4-AF4D-CC212C5A6F70}">
      <dsp:nvSpPr>
        <dsp:cNvPr id="0" name=""/>
        <dsp:cNvSpPr/>
      </dsp:nvSpPr>
      <dsp:spPr>
        <a:xfrm>
          <a:off x="2011510" y="1751314"/>
          <a:ext cx="2140494" cy="214049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38 722 обучающихся</a:t>
          </a:r>
        </a:p>
      </dsp:txBody>
      <dsp:txXfrm>
        <a:off x="2441845" y="2252715"/>
        <a:ext cx="1279824" cy="1100258"/>
      </dsp:txXfrm>
    </dsp:sp>
    <dsp:sp modelId="{5EE4BDB2-7895-47E2-A9A6-90249F1B716D}">
      <dsp:nvSpPr>
        <dsp:cNvPr id="0" name=""/>
        <dsp:cNvSpPr/>
      </dsp:nvSpPr>
      <dsp:spPr>
        <a:xfrm>
          <a:off x="755841" y="1235836"/>
          <a:ext cx="1556723" cy="1556723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/>
            <a:t>47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/>
            <a:t>советников</a:t>
          </a:r>
          <a:endParaRPr lang="ru-RU" sz="1050" b="1" kern="1200" dirty="0"/>
        </a:p>
      </dsp:txBody>
      <dsp:txXfrm>
        <a:off x="1147751" y="1630114"/>
        <a:ext cx="772903" cy="768167"/>
      </dsp:txXfrm>
    </dsp:sp>
    <dsp:sp modelId="{69A8194C-A1CF-4873-A154-C155E41BF706}">
      <dsp:nvSpPr>
        <dsp:cNvPr id="0" name=""/>
        <dsp:cNvSpPr/>
      </dsp:nvSpPr>
      <dsp:spPr>
        <a:xfrm rot="20700000">
          <a:off x="1616917" y="177062"/>
          <a:ext cx="1567546" cy="1513943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39 </a:t>
          </a:r>
          <a:r>
            <a:rPr lang="ru-RU" sz="800" b="1" kern="1200" dirty="0"/>
            <a:t>образовательных </a:t>
          </a:r>
          <a:r>
            <a:rPr lang="ru-RU" sz="1000" b="1" kern="1200" dirty="0"/>
            <a:t>учреждений</a:t>
          </a:r>
        </a:p>
      </dsp:txBody>
      <dsp:txXfrm rot="-20700000">
        <a:off x="1963905" y="505935"/>
        <a:ext cx="873570" cy="856197"/>
      </dsp:txXfrm>
    </dsp:sp>
    <dsp:sp modelId="{2E55096E-5DB4-4376-89F8-F1D201869DDD}">
      <dsp:nvSpPr>
        <dsp:cNvPr id="0" name=""/>
        <dsp:cNvSpPr/>
      </dsp:nvSpPr>
      <dsp:spPr>
        <a:xfrm>
          <a:off x="1843631" y="1430183"/>
          <a:ext cx="2739833" cy="2739833"/>
        </a:xfrm>
        <a:prstGeom prst="circularArrow">
          <a:avLst>
            <a:gd name="adj1" fmla="val 4688"/>
            <a:gd name="adj2" fmla="val 299029"/>
            <a:gd name="adj3" fmla="val 2508624"/>
            <a:gd name="adj4" fmla="val 1587762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C7AC49-7D03-4DBA-9530-183959A306CE}">
      <dsp:nvSpPr>
        <dsp:cNvPr id="0" name=""/>
        <dsp:cNvSpPr/>
      </dsp:nvSpPr>
      <dsp:spPr>
        <a:xfrm>
          <a:off x="490438" y="902233"/>
          <a:ext cx="1990660" cy="19906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B63DE-18CE-488E-A73F-939DEE42B928}">
      <dsp:nvSpPr>
        <dsp:cNvPr id="0" name=""/>
        <dsp:cNvSpPr/>
      </dsp:nvSpPr>
      <dsp:spPr>
        <a:xfrm>
          <a:off x="1285244" y="-161395"/>
          <a:ext cx="2146332" cy="21463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3B296-2310-4E08-83EA-C4F87E867818}">
      <dsp:nvSpPr>
        <dsp:cNvPr id="0" name=""/>
        <dsp:cNvSpPr/>
      </dsp:nvSpPr>
      <dsp:spPr>
        <a:xfrm>
          <a:off x="4838117" y="1520287"/>
          <a:ext cx="1947592" cy="19478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0C1D5F-7A8D-45B3-8E95-66B5B3851DC7}">
      <dsp:nvSpPr>
        <dsp:cNvPr id="0" name=""/>
        <dsp:cNvSpPr/>
      </dsp:nvSpPr>
      <dsp:spPr>
        <a:xfrm>
          <a:off x="4344101" y="173728"/>
          <a:ext cx="2960841" cy="1194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Составить план работы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«для себя»,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определив ключевые дела и необходимые ресурсы для их проведения </a:t>
          </a:r>
        </a:p>
      </dsp:txBody>
      <dsp:txXfrm>
        <a:off x="4344101" y="173728"/>
        <a:ext cx="2960841" cy="1194256"/>
      </dsp:txXfrm>
    </dsp:sp>
    <dsp:sp modelId="{9FAC3755-0CF4-403F-8163-4371CCC5891F}">
      <dsp:nvSpPr>
        <dsp:cNvPr id="0" name=""/>
        <dsp:cNvSpPr/>
      </dsp:nvSpPr>
      <dsp:spPr>
        <a:xfrm>
          <a:off x="5409411" y="1794966"/>
          <a:ext cx="1947592" cy="19478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01E2C7-06A6-492D-AD8F-5BDF3347CD15}">
      <dsp:nvSpPr>
        <dsp:cNvPr id="0" name=""/>
        <dsp:cNvSpPr/>
      </dsp:nvSpPr>
      <dsp:spPr>
        <a:xfrm>
          <a:off x="7268770" y="1134543"/>
          <a:ext cx="2766764" cy="13136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Составить список возможных партнеров для организации сетевого взаимодействия</a:t>
          </a:r>
        </a:p>
      </dsp:txBody>
      <dsp:txXfrm>
        <a:off x="7268770" y="1134543"/>
        <a:ext cx="2766764" cy="1313681"/>
      </dsp:txXfrm>
    </dsp:sp>
    <dsp:sp modelId="{160A20C5-BAAA-4EDE-BD39-C5BA2C5DC066}">
      <dsp:nvSpPr>
        <dsp:cNvPr id="0" name=""/>
        <dsp:cNvSpPr/>
      </dsp:nvSpPr>
      <dsp:spPr>
        <a:xfrm>
          <a:off x="5549800" y="2412994"/>
          <a:ext cx="1947592" cy="19478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54A7C2-9ADB-4964-966C-CF69E35FF6E8}">
      <dsp:nvSpPr>
        <dsp:cNvPr id="0" name=""/>
        <dsp:cNvSpPr/>
      </dsp:nvSpPr>
      <dsp:spPr>
        <a:xfrm>
          <a:off x="8175134" y="2788918"/>
          <a:ext cx="3288703" cy="14032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Познакомиться с социальным паспортом школы. Совместно с социальным педагогом продумать комплекс мер по включению детей «группы риска» в воспитательную работу учреждения</a:t>
          </a:r>
        </a:p>
      </dsp:txBody>
      <dsp:txXfrm>
        <a:off x="8175134" y="2788918"/>
        <a:ext cx="3288703" cy="1403250"/>
      </dsp:txXfrm>
    </dsp:sp>
    <dsp:sp modelId="{CC6B3BBF-C62E-41C5-8313-9CDD9DA183D0}">
      <dsp:nvSpPr>
        <dsp:cNvPr id="0" name=""/>
        <dsp:cNvSpPr/>
      </dsp:nvSpPr>
      <dsp:spPr>
        <a:xfrm>
          <a:off x="5154601" y="2908610"/>
          <a:ext cx="1947592" cy="19478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01089D-9904-4D25-8FEF-0A5AD7D2DDDA}">
      <dsp:nvSpPr>
        <dsp:cNvPr id="0" name=""/>
        <dsp:cNvSpPr/>
      </dsp:nvSpPr>
      <dsp:spPr>
        <a:xfrm>
          <a:off x="7262328" y="4476432"/>
          <a:ext cx="3913318" cy="1283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Проанализировать план воспитательной работы своего образовательного учреждения, определить мероприятия, для проведения которых необходимы «помощники» </a:t>
          </a:r>
        </a:p>
      </dsp:txBody>
      <dsp:txXfrm>
        <a:off x="7262328" y="4476432"/>
        <a:ext cx="3913318" cy="1283825"/>
      </dsp:txXfrm>
    </dsp:sp>
    <dsp:sp modelId="{F5F15C04-C5B8-4706-8F03-9FCD429B58F7}">
      <dsp:nvSpPr>
        <dsp:cNvPr id="0" name=""/>
        <dsp:cNvSpPr/>
      </dsp:nvSpPr>
      <dsp:spPr>
        <a:xfrm>
          <a:off x="4521633" y="2908610"/>
          <a:ext cx="1947592" cy="19478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AC4515-38A9-4C20-930C-0D988A319069}">
      <dsp:nvSpPr>
        <dsp:cNvPr id="0" name=""/>
        <dsp:cNvSpPr/>
      </dsp:nvSpPr>
      <dsp:spPr>
        <a:xfrm>
          <a:off x="2944076" y="4687454"/>
          <a:ext cx="4195327" cy="1283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Проанализировать среду для организации воспитательной работы в своем учреждении </a:t>
          </a:r>
        </a:p>
      </dsp:txBody>
      <dsp:txXfrm>
        <a:off x="2944076" y="4687454"/>
        <a:ext cx="4195327" cy="1283825"/>
      </dsp:txXfrm>
    </dsp:sp>
    <dsp:sp modelId="{01810121-891C-43F0-8E5C-6F60C04FA20B}">
      <dsp:nvSpPr>
        <dsp:cNvPr id="0" name=""/>
        <dsp:cNvSpPr/>
      </dsp:nvSpPr>
      <dsp:spPr>
        <a:xfrm>
          <a:off x="4126434" y="2412994"/>
          <a:ext cx="1947592" cy="19478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6D53C4-46DA-446E-B475-30ED98D72611}">
      <dsp:nvSpPr>
        <dsp:cNvPr id="0" name=""/>
        <dsp:cNvSpPr/>
      </dsp:nvSpPr>
      <dsp:spPr>
        <a:xfrm>
          <a:off x="1001269" y="3017522"/>
          <a:ext cx="3091746" cy="14032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Если в учреждении нет первичного отделения РДШ – организовать работу по его созданию</a:t>
          </a:r>
        </a:p>
      </dsp:txBody>
      <dsp:txXfrm>
        <a:off x="1001269" y="3017522"/>
        <a:ext cx="3091746" cy="1403250"/>
      </dsp:txXfrm>
    </dsp:sp>
    <dsp:sp modelId="{4E36B777-E1A4-416E-81C1-B74F496237BF}">
      <dsp:nvSpPr>
        <dsp:cNvPr id="0" name=""/>
        <dsp:cNvSpPr/>
      </dsp:nvSpPr>
      <dsp:spPr>
        <a:xfrm>
          <a:off x="4266823" y="1794966"/>
          <a:ext cx="1947592" cy="19478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59CA83-703B-4AA6-BA50-4AE219380A41}">
      <dsp:nvSpPr>
        <dsp:cNvPr id="0" name=""/>
        <dsp:cNvSpPr/>
      </dsp:nvSpPr>
      <dsp:spPr>
        <a:xfrm>
          <a:off x="984736" y="1130654"/>
          <a:ext cx="3340824" cy="13136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Проинформировать участников воспитательного процесса школы о проектах РДШ с целью вовлечения большего количества обучающихся  в ряды РДШ</a:t>
          </a:r>
        </a:p>
      </dsp:txBody>
      <dsp:txXfrm>
        <a:off x="984736" y="1130654"/>
        <a:ext cx="3340824" cy="1313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8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3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2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4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2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3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7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8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7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6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6A28B-B27D-4FC3-A5C3-69F547624B5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94BB-9359-48F4-A2AC-63298A7A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 /><Relationship Id="rId3" Type="http://schemas.openxmlformats.org/officeDocument/2006/relationships/chart" Target="../charts/chart2.xml" /><Relationship Id="rId7" Type="http://schemas.openxmlformats.org/officeDocument/2006/relationships/diagramData" Target="../diagrams/data1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jpeg" /><Relationship Id="rId11" Type="http://schemas.microsoft.com/office/2007/relationships/diagramDrawing" Target="../diagrams/drawing1.xml" /><Relationship Id="rId5" Type="http://schemas.openxmlformats.org/officeDocument/2006/relationships/image" Target="../media/image3.jpeg" /><Relationship Id="rId10" Type="http://schemas.openxmlformats.org/officeDocument/2006/relationships/diagramColors" Target="../diagrams/colors1.xml" /><Relationship Id="rId4" Type="http://schemas.openxmlformats.org/officeDocument/2006/relationships/image" Target="../media/image2.jpeg" /><Relationship Id="rId9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тоги Всероссийского конкурса «Навигаторы детств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9231" cy="78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001953">
            <a:off x="6150535" y="4747846"/>
            <a:ext cx="2278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ГОРОД </a:t>
            </a:r>
            <a:r>
              <a:rPr lang="ru-RU" sz="4400" b="1" dirty="0">
                <a:solidFill>
                  <a:schemeClr val="bg1"/>
                </a:solidFill>
              </a:rPr>
              <a:t>Ч</a:t>
            </a:r>
            <a:r>
              <a:rPr lang="ru-RU" b="1" dirty="0">
                <a:solidFill>
                  <a:schemeClr val="bg1"/>
                </a:solidFill>
              </a:rPr>
              <a:t>ЕРЕПОВЕЦ</a:t>
            </a:r>
          </a:p>
        </p:txBody>
      </p:sp>
    </p:spTree>
    <p:extLst>
      <p:ext uri="{BB962C8B-B14F-4D97-AF65-F5344CB8AC3E}">
        <p14:creationId xmlns:p14="http://schemas.microsoft.com/office/powerpoint/2010/main" val="414794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Овал 91"/>
          <p:cNvSpPr/>
          <p:nvPr/>
        </p:nvSpPr>
        <p:spPr>
          <a:xfrm>
            <a:off x="8111003" y="5491203"/>
            <a:ext cx="1292042" cy="1282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4190546" y="5491203"/>
            <a:ext cx="1292042" cy="1282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59327" y="5514580"/>
            <a:ext cx="1292042" cy="1282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12057"/>
          <p:cNvGrpSpPr/>
          <p:nvPr/>
        </p:nvGrpSpPr>
        <p:grpSpPr>
          <a:xfrm>
            <a:off x="0" y="-263409"/>
            <a:ext cx="12089424" cy="1399861"/>
            <a:chOff x="-106857" y="293112"/>
            <a:chExt cx="9970018" cy="6330722"/>
          </a:xfrm>
        </p:grpSpPr>
        <p:sp>
          <p:nvSpPr>
            <p:cNvPr id="6" name="Rectangle 8"/>
            <p:cNvSpPr/>
            <p:nvPr/>
          </p:nvSpPr>
          <p:spPr>
            <a:xfrm>
              <a:off x="9554845" y="6340145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9A9A9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Shape 14"/>
            <p:cNvSpPr/>
            <p:nvPr/>
          </p:nvSpPr>
          <p:spPr>
            <a:xfrm rot="5400000">
              <a:off x="4709905" y="-2404454"/>
              <a:ext cx="336493" cy="9970018"/>
            </a:xfrm>
            <a:custGeom>
              <a:avLst/>
              <a:gdLst/>
              <a:ahLst/>
              <a:cxnLst/>
              <a:rect l="0" t="0" r="0" b="0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28574" cap="flat">
              <a:round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4259"/>
            <p:cNvSpPr/>
            <p:nvPr/>
          </p:nvSpPr>
          <p:spPr>
            <a:xfrm>
              <a:off x="436730" y="2430971"/>
              <a:ext cx="8843704" cy="320382"/>
            </a:xfrm>
            <a:custGeom>
              <a:avLst/>
              <a:gdLst/>
              <a:ahLst/>
              <a:cxnLst/>
              <a:rect l="0" t="0" r="0" b="0"/>
              <a:pathLst>
                <a:path w="6083410" h="1173923">
                  <a:moveTo>
                    <a:pt x="0" y="0"/>
                  </a:moveTo>
                  <a:lnTo>
                    <a:pt x="6083410" y="0"/>
                  </a:lnTo>
                  <a:lnTo>
                    <a:pt x="6083410" y="1173923"/>
                  </a:lnTo>
                  <a:lnTo>
                    <a:pt x="0" y="117392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177442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20"/>
            <p:cNvSpPr/>
            <p:nvPr/>
          </p:nvSpPr>
          <p:spPr>
            <a:xfrm>
              <a:off x="1947037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1989709" y="5955564"/>
              <a:ext cx="724729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малого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2535301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23"/>
            <p:cNvSpPr/>
            <p:nvPr/>
          </p:nvSpPr>
          <p:spPr>
            <a:xfrm>
              <a:off x="2573401" y="5955564"/>
              <a:ext cx="128298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4"/>
            <p:cNvSpPr/>
            <p:nvPr/>
          </p:nvSpPr>
          <p:spPr>
            <a:xfrm>
              <a:off x="2669413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25"/>
            <p:cNvSpPr/>
            <p:nvPr/>
          </p:nvSpPr>
          <p:spPr>
            <a:xfrm>
              <a:off x="2710561" y="5955564"/>
              <a:ext cx="917532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среднего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26"/>
            <p:cNvSpPr/>
            <p:nvPr/>
          </p:nvSpPr>
          <p:spPr>
            <a:xfrm>
              <a:off x="3401314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8"/>
            <p:cNvSpPr/>
            <p:nvPr/>
          </p:nvSpPr>
          <p:spPr>
            <a:xfrm>
              <a:off x="5134356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9"/>
            <p:cNvSpPr/>
            <p:nvPr/>
          </p:nvSpPr>
          <p:spPr>
            <a:xfrm>
              <a:off x="5177028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31"/>
            <p:cNvSpPr/>
            <p:nvPr/>
          </p:nvSpPr>
          <p:spPr>
            <a:xfrm>
              <a:off x="479146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33"/>
            <p:cNvSpPr/>
            <p:nvPr/>
          </p:nvSpPr>
          <p:spPr>
            <a:xfrm>
              <a:off x="140296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5"/>
            <p:cNvSpPr/>
            <p:nvPr/>
          </p:nvSpPr>
          <p:spPr>
            <a:xfrm>
              <a:off x="196684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7"/>
            <p:cNvSpPr/>
            <p:nvPr/>
          </p:nvSpPr>
          <p:spPr>
            <a:xfrm>
              <a:off x="2829433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38"/>
            <p:cNvSpPr/>
            <p:nvPr/>
          </p:nvSpPr>
          <p:spPr>
            <a:xfrm>
              <a:off x="2870581" y="6168924"/>
              <a:ext cx="12829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39"/>
            <p:cNvSpPr/>
            <p:nvPr/>
          </p:nvSpPr>
          <p:spPr>
            <a:xfrm>
              <a:off x="2966974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41"/>
            <p:cNvSpPr/>
            <p:nvPr/>
          </p:nvSpPr>
          <p:spPr>
            <a:xfrm>
              <a:off x="389813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43"/>
            <p:cNvSpPr/>
            <p:nvPr/>
          </p:nvSpPr>
          <p:spPr>
            <a:xfrm>
              <a:off x="418007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9"/>
            <p:cNvSpPr/>
            <p:nvPr/>
          </p:nvSpPr>
          <p:spPr>
            <a:xfrm>
              <a:off x="1235355" y="6382284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51"/>
            <p:cNvSpPr/>
            <p:nvPr/>
          </p:nvSpPr>
          <p:spPr>
            <a:xfrm>
              <a:off x="2459101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53"/>
            <p:cNvSpPr/>
            <p:nvPr/>
          </p:nvSpPr>
          <p:spPr>
            <a:xfrm>
              <a:off x="3186430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59"/>
            <p:cNvSpPr/>
            <p:nvPr/>
          </p:nvSpPr>
          <p:spPr>
            <a:xfrm>
              <a:off x="2773934" y="293112"/>
              <a:ext cx="67395" cy="298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7F7F7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Rectangle 12055"/>
            <p:cNvSpPr/>
            <p:nvPr/>
          </p:nvSpPr>
          <p:spPr>
            <a:xfrm>
              <a:off x="5405933" y="2584185"/>
              <a:ext cx="152019" cy="5433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75"/>
            <p:cNvSpPr/>
            <p:nvPr/>
          </p:nvSpPr>
          <p:spPr>
            <a:xfrm>
              <a:off x="5545201" y="2486457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Rectangle 78"/>
            <p:cNvSpPr/>
            <p:nvPr/>
          </p:nvSpPr>
          <p:spPr>
            <a:xfrm>
              <a:off x="4295267" y="3047289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AFE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80"/>
            <p:cNvSpPr/>
            <p:nvPr/>
          </p:nvSpPr>
          <p:spPr>
            <a:xfrm>
              <a:off x="2879471" y="3583872"/>
              <a:ext cx="101447" cy="449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Shape 14"/>
          <p:cNvSpPr/>
          <p:nvPr/>
        </p:nvSpPr>
        <p:spPr>
          <a:xfrm rot="5400000">
            <a:off x="5916233" y="-4530787"/>
            <a:ext cx="336493" cy="11559871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28574" cap="flat">
            <a:round/>
          </a:ln>
        </p:spPr>
        <p:style>
          <a:lnRef idx="1">
            <a:srgbClr val="0070C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91238" y="509947"/>
            <a:ext cx="11906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Реализация федерального проекта «Патриотическое воспитание граждан» на территории </a:t>
            </a:r>
            <a:r>
              <a:rPr lang="ru-RU" b="1" dirty="0" err="1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г.Череповца</a:t>
            </a:r>
            <a:endParaRPr lang="ru-RU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9" name="Диаграмма 78"/>
          <p:cNvGraphicFramePr/>
          <p:nvPr>
            <p:extLst>
              <p:ext uri="{D42A27DB-BD31-4B8C-83A1-F6EECF244321}">
                <p14:modId xmlns:p14="http://schemas.microsoft.com/office/powerpoint/2010/main" val="2774888805"/>
              </p:ext>
            </p:extLst>
          </p:nvPr>
        </p:nvGraphicFramePr>
        <p:xfrm>
          <a:off x="8362340" y="2646436"/>
          <a:ext cx="3533884" cy="295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2" name="Диаграмма 81"/>
          <p:cNvGraphicFramePr/>
          <p:nvPr>
            <p:extLst>
              <p:ext uri="{D42A27DB-BD31-4B8C-83A1-F6EECF244321}">
                <p14:modId xmlns:p14="http://schemas.microsoft.com/office/powerpoint/2010/main" val="1203092"/>
              </p:ext>
            </p:extLst>
          </p:nvPr>
        </p:nvGraphicFramePr>
        <p:xfrm>
          <a:off x="4304880" y="2512770"/>
          <a:ext cx="4204484" cy="235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Прямоугольник 82"/>
          <p:cNvSpPr/>
          <p:nvPr/>
        </p:nvSpPr>
        <p:spPr>
          <a:xfrm>
            <a:off x="4559031" y="2505967"/>
            <a:ext cx="223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Педагогический состав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95330" y="5165042"/>
            <a:ext cx="5939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 У Н И Ц И П А Л Ь Н Ы Е    К О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Р Д И Н А Т О Р Ы :</a:t>
            </a:r>
          </a:p>
        </p:txBody>
      </p:sp>
      <p:pic>
        <p:nvPicPr>
          <p:cNvPr id="1030" name="Picture 6" descr="Онлайн-форум для руководителей образования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36" y="5480468"/>
            <a:ext cx="1316402" cy="13164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63.userapi.com/impg/_jSHNGXJ123kxC5ZPDLLK4wzAxLNznAeh1MtgQ/du6aMKm7SNs.jpg?size=1825x1233&amp;quality=95&amp;sign=51eef3f8caed03c42b191d21552346d0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11903" r="45028" b="42251"/>
          <a:stretch/>
        </p:blipFill>
        <p:spPr bwMode="auto">
          <a:xfrm>
            <a:off x="278929" y="5479281"/>
            <a:ext cx="1321626" cy="1302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41.userapi.com/impf/c851132/v851132456/100f45/9bK03llcrJo.jpg?size=1441x2160&amp;quality=96&amp;sign=263ac498948930be39dad1aa2a182841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t="1737" r="20284" b="66098"/>
          <a:stretch/>
        </p:blipFill>
        <p:spPr bwMode="auto">
          <a:xfrm>
            <a:off x="8138634" y="5491203"/>
            <a:ext cx="1285723" cy="1278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Shape 13"/>
          <p:cNvSpPr/>
          <p:nvPr/>
        </p:nvSpPr>
        <p:spPr>
          <a:xfrm>
            <a:off x="1613228" y="5757605"/>
            <a:ext cx="2372168" cy="969346"/>
          </a:xfrm>
          <a:custGeom>
            <a:avLst/>
            <a:gdLst/>
            <a:ahLst/>
            <a:cxnLst/>
            <a:rect l="0" t="0" r="0" b="0"/>
            <a:pathLst>
              <a:path w="1371600" h="1173925">
                <a:moveTo>
                  <a:pt x="0" y="1173925"/>
                </a:moveTo>
                <a:lnTo>
                  <a:pt x="1371600" y="1173925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ln w="9525" cap="flat">
            <a:round/>
          </a:ln>
        </p:spPr>
        <p:style>
          <a:lnRef idx="1">
            <a:srgbClr val="0070C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pPr algn="ctr"/>
            <a:r>
              <a:rPr lang="ru-RU" dirty="0"/>
              <a:t>                                              </a:t>
            </a:r>
            <a:r>
              <a:rPr lang="ru-RU" dirty="0" err="1"/>
              <a:t>Дорохина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                                             Оксана Владимировна</a:t>
            </a:r>
          </a:p>
          <a:p>
            <a:pPr algn="ctr"/>
            <a:r>
              <a:rPr lang="ru-RU" sz="1200" dirty="0"/>
              <a:t>                                                                   система </a:t>
            </a:r>
          </a:p>
          <a:p>
            <a:pPr algn="ctr"/>
            <a:r>
              <a:rPr lang="ru-RU" sz="1200" dirty="0"/>
              <a:t>                                                                  дополнительного образования</a:t>
            </a:r>
          </a:p>
        </p:txBody>
      </p:sp>
      <p:sp>
        <p:nvSpPr>
          <p:cNvPr id="94" name="Shape 13"/>
          <p:cNvSpPr/>
          <p:nvPr/>
        </p:nvSpPr>
        <p:spPr>
          <a:xfrm>
            <a:off x="5579404" y="5728116"/>
            <a:ext cx="2372168" cy="969346"/>
          </a:xfrm>
          <a:custGeom>
            <a:avLst/>
            <a:gdLst/>
            <a:ahLst/>
            <a:cxnLst/>
            <a:rect l="0" t="0" r="0" b="0"/>
            <a:pathLst>
              <a:path w="1371600" h="1173925">
                <a:moveTo>
                  <a:pt x="0" y="1173925"/>
                </a:moveTo>
                <a:lnTo>
                  <a:pt x="1371600" y="1173925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ln w="9525" cap="flat">
            <a:round/>
          </a:ln>
        </p:spPr>
        <p:style>
          <a:lnRef idx="1">
            <a:srgbClr val="0070C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pPr algn="ctr"/>
            <a:r>
              <a:rPr lang="ru-RU" dirty="0"/>
              <a:t>                                              </a:t>
            </a:r>
            <a:r>
              <a:rPr lang="ru-RU" dirty="0" err="1"/>
              <a:t>Ушенина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                                             Галина Валентиновна</a:t>
            </a:r>
          </a:p>
          <a:p>
            <a:pPr algn="ctr"/>
            <a:r>
              <a:rPr lang="ru-RU" sz="1200" dirty="0"/>
              <a:t>                                                                    система </a:t>
            </a:r>
          </a:p>
          <a:p>
            <a:pPr algn="ctr"/>
            <a:r>
              <a:rPr lang="ru-RU" sz="1200" dirty="0"/>
              <a:t>                                                                  общего образования</a:t>
            </a:r>
          </a:p>
        </p:txBody>
      </p:sp>
      <p:sp>
        <p:nvSpPr>
          <p:cNvPr id="95" name="Shape 13"/>
          <p:cNvSpPr/>
          <p:nvPr/>
        </p:nvSpPr>
        <p:spPr>
          <a:xfrm>
            <a:off x="9492247" y="5731126"/>
            <a:ext cx="2372168" cy="969346"/>
          </a:xfrm>
          <a:custGeom>
            <a:avLst/>
            <a:gdLst/>
            <a:ahLst/>
            <a:cxnLst/>
            <a:rect l="0" t="0" r="0" b="0"/>
            <a:pathLst>
              <a:path w="1371600" h="1173925">
                <a:moveTo>
                  <a:pt x="0" y="1173925"/>
                </a:moveTo>
                <a:lnTo>
                  <a:pt x="1371600" y="1173925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ln w="9525" cap="flat">
            <a:round/>
          </a:ln>
        </p:spPr>
        <p:style>
          <a:lnRef idx="1">
            <a:srgbClr val="0070C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pPr algn="ctr"/>
            <a:r>
              <a:rPr lang="ru-RU" dirty="0"/>
              <a:t>                                              </a:t>
            </a:r>
            <a:r>
              <a:rPr lang="ru-RU" dirty="0" err="1"/>
              <a:t>Шалина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                                             Светлана Сергеевна</a:t>
            </a:r>
          </a:p>
          <a:p>
            <a:pPr algn="ctr"/>
            <a:r>
              <a:rPr lang="ru-RU" sz="1200" dirty="0"/>
              <a:t>                                                                    молодежная </a:t>
            </a:r>
          </a:p>
          <a:p>
            <a:pPr algn="ctr"/>
            <a:r>
              <a:rPr lang="ru-RU" sz="1200" dirty="0"/>
              <a:t>                                                                    политика</a:t>
            </a:r>
          </a:p>
        </p:txBody>
      </p:sp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2288925235"/>
              </p:ext>
            </p:extLst>
          </p:nvPr>
        </p:nvGraphicFramePr>
        <p:xfrm>
          <a:off x="-237051" y="1046742"/>
          <a:ext cx="4412201" cy="389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6335051" y="2731968"/>
            <a:ext cx="624254" cy="78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6195152" y="3025543"/>
            <a:ext cx="764153" cy="10167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655158" y="3634118"/>
            <a:ext cx="1359785" cy="104324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9424357" y="3977141"/>
            <a:ext cx="1558996" cy="4322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9413346" y="3611163"/>
            <a:ext cx="1796846" cy="511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6084479" y="1576224"/>
            <a:ext cx="4635878" cy="414297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 Ч А С Т Н И К И    П Р О Е К Т А</a:t>
            </a:r>
          </a:p>
        </p:txBody>
      </p:sp>
    </p:spTree>
    <p:extLst>
      <p:ext uri="{BB962C8B-B14F-4D97-AF65-F5344CB8AC3E}">
        <p14:creationId xmlns:p14="http://schemas.microsoft.com/office/powerpoint/2010/main" val="414449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Кольцо 89"/>
          <p:cNvSpPr/>
          <p:nvPr/>
        </p:nvSpPr>
        <p:spPr>
          <a:xfrm>
            <a:off x="571494" y="830873"/>
            <a:ext cx="2604919" cy="225332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Кольцо 88"/>
          <p:cNvSpPr/>
          <p:nvPr/>
        </p:nvSpPr>
        <p:spPr>
          <a:xfrm>
            <a:off x="287347" y="4638271"/>
            <a:ext cx="2604919" cy="225332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Кольцо 87"/>
          <p:cNvSpPr/>
          <p:nvPr/>
        </p:nvSpPr>
        <p:spPr>
          <a:xfrm>
            <a:off x="46535" y="4567676"/>
            <a:ext cx="2604919" cy="2253320"/>
          </a:xfrm>
          <a:prstGeom prst="donut">
            <a:avLst>
              <a:gd name="adj" fmla="val 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Кольцо 86"/>
          <p:cNvSpPr/>
          <p:nvPr/>
        </p:nvSpPr>
        <p:spPr>
          <a:xfrm>
            <a:off x="1187330" y="2636555"/>
            <a:ext cx="2604919" cy="2253320"/>
          </a:xfrm>
          <a:prstGeom prst="donut">
            <a:avLst>
              <a:gd name="adj" fmla="val 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226903" y="872410"/>
            <a:ext cx="2604919" cy="2253320"/>
          </a:xfrm>
          <a:prstGeom prst="donut">
            <a:avLst>
              <a:gd name="adj" fmla="val 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2" name="Picture 8" descr="Родителей - в школу!»: как общаться с учителем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9048"/>
          <a:stretch/>
        </p:blipFill>
        <p:spPr bwMode="auto">
          <a:xfrm>
            <a:off x="218897" y="746218"/>
            <a:ext cx="2615641" cy="21164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2057"/>
          <p:cNvGrpSpPr/>
          <p:nvPr/>
        </p:nvGrpSpPr>
        <p:grpSpPr>
          <a:xfrm>
            <a:off x="0" y="-263409"/>
            <a:ext cx="12089424" cy="1399861"/>
            <a:chOff x="-106857" y="293112"/>
            <a:chExt cx="9970018" cy="6330722"/>
          </a:xfrm>
        </p:grpSpPr>
        <p:sp>
          <p:nvSpPr>
            <p:cNvPr id="6" name="Rectangle 8"/>
            <p:cNvSpPr/>
            <p:nvPr/>
          </p:nvSpPr>
          <p:spPr>
            <a:xfrm>
              <a:off x="9554845" y="6340145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9A9A9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Shape 14"/>
            <p:cNvSpPr/>
            <p:nvPr/>
          </p:nvSpPr>
          <p:spPr>
            <a:xfrm rot="5400000">
              <a:off x="4709905" y="-2404454"/>
              <a:ext cx="336493" cy="9970018"/>
            </a:xfrm>
            <a:custGeom>
              <a:avLst/>
              <a:gdLst/>
              <a:ahLst/>
              <a:cxnLst/>
              <a:rect l="0" t="0" r="0" b="0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28574" cap="flat">
              <a:round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4259"/>
            <p:cNvSpPr/>
            <p:nvPr/>
          </p:nvSpPr>
          <p:spPr>
            <a:xfrm>
              <a:off x="436730" y="2430971"/>
              <a:ext cx="8843704" cy="320382"/>
            </a:xfrm>
            <a:custGeom>
              <a:avLst/>
              <a:gdLst/>
              <a:ahLst/>
              <a:cxnLst/>
              <a:rect l="0" t="0" r="0" b="0"/>
              <a:pathLst>
                <a:path w="6083410" h="1173923">
                  <a:moveTo>
                    <a:pt x="0" y="0"/>
                  </a:moveTo>
                  <a:lnTo>
                    <a:pt x="6083410" y="0"/>
                  </a:lnTo>
                  <a:lnTo>
                    <a:pt x="6083410" y="1173923"/>
                  </a:lnTo>
                  <a:lnTo>
                    <a:pt x="0" y="117392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177442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20"/>
            <p:cNvSpPr/>
            <p:nvPr/>
          </p:nvSpPr>
          <p:spPr>
            <a:xfrm>
              <a:off x="1947037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1989709" y="5955564"/>
              <a:ext cx="724729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малого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2535301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23"/>
            <p:cNvSpPr/>
            <p:nvPr/>
          </p:nvSpPr>
          <p:spPr>
            <a:xfrm>
              <a:off x="2573401" y="5955564"/>
              <a:ext cx="128298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4"/>
            <p:cNvSpPr/>
            <p:nvPr/>
          </p:nvSpPr>
          <p:spPr>
            <a:xfrm>
              <a:off x="2669413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25"/>
            <p:cNvSpPr/>
            <p:nvPr/>
          </p:nvSpPr>
          <p:spPr>
            <a:xfrm>
              <a:off x="2710561" y="5955564"/>
              <a:ext cx="917532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среднего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26"/>
            <p:cNvSpPr/>
            <p:nvPr/>
          </p:nvSpPr>
          <p:spPr>
            <a:xfrm>
              <a:off x="3401314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8"/>
            <p:cNvSpPr/>
            <p:nvPr/>
          </p:nvSpPr>
          <p:spPr>
            <a:xfrm>
              <a:off x="5134356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9"/>
            <p:cNvSpPr/>
            <p:nvPr/>
          </p:nvSpPr>
          <p:spPr>
            <a:xfrm>
              <a:off x="5177028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31"/>
            <p:cNvSpPr/>
            <p:nvPr/>
          </p:nvSpPr>
          <p:spPr>
            <a:xfrm>
              <a:off x="479146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33"/>
            <p:cNvSpPr/>
            <p:nvPr/>
          </p:nvSpPr>
          <p:spPr>
            <a:xfrm>
              <a:off x="140296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5"/>
            <p:cNvSpPr/>
            <p:nvPr/>
          </p:nvSpPr>
          <p:spPr>
            <a:xfrm>
              <a:off x="196684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7"/>
            <p:cNvSpPr/>
            <p:nvPr/>
          </p:nvSpPr>
          <p:spPr>
            <a:xfrm>
              <a:off x="2829433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38"/>
            <p:cNvSpPr/>
            <p:nvPr/>
          </p:nvSpPr>
          <p:spPr>
            <a:xfrm>
              <a:off x="2870581" y="6168924"/>
              <a:ext cx="12829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39"/>
            <p:cNvSpPr/>
            <p:nvPr/>
          </p:nvSpPr>
          <p:spPr>
            <a:xfrm>
              <a:off x="2966974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41"/>
            <p:cNvSpPr/>
            <p:nvPr/>
          </p:nvSpPr>
          <p:spPr>
            <a:xfrm>
              <a:off x="389813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43"/>
            <p:cNvSpPr/>
            <p:nvPr/>
          </p:nvSpPr>
          <p:spPr>
            <a:xfrm>
              <a:off x="418007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9"/>
            <p:cNvSpPr/>
            <p:nvPr/>
          </p:nvSpPr>
          <p:spPr>
            <a:xfrm>
              <a:off x="1235355" y="6382284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51"/>
            <p:cNvSpPr/>
            <p:nvPr/>
          </p:nvSpPr>
          <p:spPr>
            <a:xfrm>
              <a:off x="2459101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53"/>
            <p:cNvSpPr/>
            <p:nvPr/>
          </p:nvSpPr>
          <p:spPr>
            <a:xfrm>
              <a:off x="3186430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59"/>
            <p:cNvSpPr/>
            <p:nvPr/>
          </p:nvSpPr>
          <p:spPr>
            <a:xfrm>
              <a:off x="2773934" y="293112"/>
              <a:ext cx="67395" cy="298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7F7F7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Rectangle 12055"/>
            <p:cNvSpPr/>
            <p:nvPr/>
          </p:nvSpPr>
          <p:spPr>
            <a:xfrm>
              <a:off x="5405933" y="2584185"/>
              <a:ext cx="152019" cy="5433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75"/>
            <p:cNvSpPr/>
            <p:nvPr/>
          </p:nvSpPr>
          <p:spPr>
            <a:xfrm>
              <a:off x="5545201" y="2486457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Rectangle 78"/>
            <p:cNvSpPr/>
            <p:nvPr/>
          </p:nvSpPr>
          <p:spPr>
            <a:xfrm>
              <a:off x="4295267" y="3047289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AFE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80"/>
            <p:cNvSpPr/>
            <p:nvPr/>
          </p:nvSpPr>
          <p:spPr>
            <a:xfrm>
              <a:off x="2879471" y="3583872"/>
              <a:ext cx="101447" cy="449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Shape 14"/>
          <p:cNvSpPr/>
          <p:nvPr/>
        </p:nvSpPr>
        <p:spPr>
          <a:xfrm rot="5400000">
            <a:off x="5791825" y="-4811730"/>
            <a:ext cx="336493" cy="11559871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28574" cap="flat">
            <a:round/>
          </a:ln>
        </p:spPr>
        <p:style>
          <a:lnRef idx="1">
            <a:srgbClr val="0070C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31885" y="325169"/>
            <a:ext cx="1177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ru-RU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6367" y="373722"/>
            <a:ext cx="10534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Модернизация воспитательной среды в своем образовательном учреждении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814" y="363343"/>
            <a:ext cx="300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Цель работы советника: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7382" y="1043431"/>
            <a:ext cx="399782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Задачи работы советника: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7805" y="1526113"/>
            <a:ext cx="786133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Помогает директору «настроить» воспитательную работу в рамках рабочих программ воспитания и календарных планов воспитательной работы;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3632" y="2614363"/>
            <a:ext cx="798366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Гармонично интегрирует Федеральные задачи, поставленные РДЦ, в программу воспитательной работы школы;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4995" y="3431607"/>
            <a:ext cx="800921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Действует в составе команды (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зам.директора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педагог-психолог, социальный педагог, педагоги-предметники, представители родительской общественности, представители школьного актива);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67737" y="4575397"/>
            <a:ext cx="81256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Анализирует и эффективно использует ресурсную базу школы и города (во взаимодействии с руководством школы и муниципальным координатором);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8866" y="5381889"/>
            <a:ext cx="369748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Работает с активом родителей;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67737" y="5881039"/>
            <a:ext cx="823571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Работает с активом школьников через действующие детские объединения или напрямую.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В 440 школах Челябинской области появятся советники по воспитанию и работе  с детскими объединениям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8"/>
          <a:stretch/>
        </p:blipFill>
        <p:spPr bwMode="auto">
          <a:xfrm>
            <a:off x="1138745" y="2574092"/>
            <a:ext cx="2522117" cy="2303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опросы, которые родителям стоит задать учителю – Развитие ребен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r="8438"/>
          <a:stretch/>
        </p:blipFill>
        <p:spPr bwMode="auto">
          <a:xfrm>
            <a:off x="218897" y="4575397"/>
            <a:ext cx="2432557" cy="2146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Кольцо 85"/>
          <p:cNvSpPr/>
          <p:nvPr/>
        </p:nvSpPr>
        <p:spPr>
          <a:xfrm>
            <a:off x="1097343" y="2610191"/>
            <a:ext cx="2604919" cy="2253320"/>
          </a:xfrm>
          <a:prstGeom prst="donut">
            <a:avLst>
              <a:gd name="adj" fmla="val 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1" name="Group 12057"/>
          <p:cNvGrpSpPr/>
          <p:nvPr/>
        </p:nvGrpSpPr>
        <p:grpSpPr>
          <a:xfrm rot="5400000">
            <a:off x="1128457" y="3719945"/>
            <a:ext cx="5367632" cy="459932"/>
            <a:chOff x="-106857" y="293112"/>
            <a:chExt cx="9970018" cy="6330722"/>
          </a:xfrm>
        </p:grpSpPr>
        <p:sp>
          <p:nvSpPr>
            <p:cNvPr id="92" name="Rectangle 8"/>
            <p:cNvSpPr/>
            <p:nvPr/>
          </p:nvSpPr>
          <p:spPr>
            <a:xfrm>
              <a:off x="9554845" y="6340145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9A9A9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3" name="Shape 14"/>
            <p:cNvSpPr/>
            <p:nvPr/>
          </p:nvSpPr>
          <p:spPr>
            <a:xfrm rot="5400000">
              <a:off x="4709905" y="-2404454"/>
              <a:ext cx="336493" cy="9970018"/>
            </a:xfrm>
            <a:custGeom>
              <a:avLst/>
              <a:gdLst/>
              <a:ahLst/>
              <a:cxnLst/>
              <a:rect l="0" t="0" r="0" b="0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28574" cap="flat">
              <a:round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14259"/>
            <p:cNvSpPr/>
            <p:nvPr/>
          </p:nvSpPr>
          <p:spPr>
            <a:xfrm>
              <a:off x="436730" y="2430971"/>
              <a:ext cx="8843704" cy="320382"/>
            </a:xfrm>
            <a:custGeom>
              <a:avLst/>
              <a:gdLst/>
              <a:ahLst/>
              <a:cxnLst/>
              <a:rect l="0" t="0" r="0" b="0"/>
              <a:pathLst>
                <a:path w="6083410" h="1173923">
                  <a:moveTo>
                    <a:pt x="0" y="0"/>
                  </a:moveTo>
                  <a:lnTo>
                    <a:pt x="6083410" y="0"/>
                  </a:lnTo>
                  <a:lnTo>
                    <a:pt x="6083410" y="1173923"/>
                  </a:lnTo>
                  <a:lnTo>
                    <a:pt x="0" y="117392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Rectangle 18"/>
            <p:cNvSpPr/>
            <p:nvPr/>
          </p:nvSpPr>
          <p:spPr>
            <a:xfrm>
              <a:off x="1177442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6" name="Rectangle 20"/>
            <p:cNvSpPr/>
            <p:nvPr/>
          </p:nvSpPr>
          <p:spPr>
            <a:xfrm>
              <a:off x="1947037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8" name="Rectangle 22"/>
            <p:cNvSpPr/>
            <p:nvPr/>
          </p:nvSpPr>
          <p:spPr>
            <a:xfrm>
              <a:off x="2535301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9" name="Rectangle 23"/>
            <p:cNvSpPr/>
            <p:nvPr/>
          </p:nvSpPr>
          <p:spPr>
            <a:xfrm>
              <a:off x="2573401" y="5955564"/>
              <a:ext cx="128298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0" name="Rectangle 24"/>
            <p:cNvSpPr/>
            <p:nvPr/>
          </p:nvSpPr>
          <p:spPr>
            <a:xfrm>
              <a:off x="2669413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" name="Rectangle 26"/>
            <p:cNvSpPr/>
            <p:nvPr/>
          </p:nvSpPr>
          <p:spPr>
            <a:xfrm>
              <a:off x="3401314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" name="Rectangle 28"/>
            <p:cNvSpPr/>
            <p:nvPr/>
          </p:nvSpPr>
          <p:spPr>
            <a:xfrm>
              <a:off x="5134356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" name="Rectangle 29"/>
            <p:cNvSpPr/>
            <p:nvPr/>
          </p:nvSpPr>
          <p:spPr>
            <a:xfrm>
              <a:off x="5177028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5" name="Rectangle 31"/>
            <p:cNvSpPr/>
            <p:nvPr/>
          </p:nvSpPr>
          <p:spPr>
            <a:xfrm>
              <a:off x="479146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6" name="Rectangle 33"/>
            <p:cNvSpPr/>
            <p:nvPr/>
          </p:nvSpPr>
          <p:spPr>
            <a:xfrm>
              <a:off x="140296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7" name="Rectangle 35"/>
            <p:cNvSpPr/>
            <p:nvPr/>
          </p:nvSpPr>
          <p:spPr>
            <a:xfrm>
              <a:off x="196684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8" name="Rectangle 37"/>
            <p:cNvSpPr/>
            <p:nvPr/>
          </p:nvSpPr>
          <p:spPr>
            <a:xfrm>
              <a:off x="2829433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9" name="Rectangle 38"/>
            <p:cNvSpPr/>
            <p:nvPr/>
          </p:nvSpPr>
          <p:spPr>
            <a:xfrm>
              <a:off x="2870581" y="6168924"/>
              <a:ext cx="12829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0" name="Rectangle 39"/>
            <p:cNvSpPr/>
            <p:nvPr/>
          </p:nvSpPr>
          <p:spPr>
            <a:xfrm>
              <a:off x="2966974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1" name="Rectangle 41"/>
            <p:cNvSpPr/>
            <p:nvPr/>
          </p:nvSpPr>
          <p:spPr>
            <a:xfrm>
              <a:off x="389813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" name="Rectangle 43"/>
            <p:cNvSpPr/>
            <p:nvPr/>
          </p:nvSpPr>
          <p:spPr>
            <a:xfrm>
              <a:off x="418007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" name="Rectangle 49"/>
            <p:cNvSpPr/>
            <p:nvPr/>
          </p:nvSpPr>
          <p:spPr>
            <a:xfrm>
              <a:off x="1235355" y="6382284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4" name="Rectangle 51"/>
            <p:cNvSpPr/>
            <p:nvPr/>
          </p:nvSpPr>
          <p:spPr>
            <a:xfrm>
              <a:off x="2459101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Rectangle 53"/>
            <p:cNvSpPr/>
            <p:nvPr/>
          </p:nvSpPr>
          <p:spPr>
            <a:xfrm>
              <a:off x="3186430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Rectangle 59"/>
            <p:cNvSpPr/>
            <p:nvPr/>
          </p:nvSpPr>
          <p:spPr>
            <a:xfrm>
              <a:off x="2773934" y="293112"/>
              <a:ext cx="67395" cy="298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7F7F7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Rectangle 12055"/>
            <p:cNvSpPr/>
            <p:nvPr/>
          </p:nvSpPr>
          <p:spPr>
            <a:xfrm>
              <a:off x="5405933" y="2584185"/>
              <a:ext cx="152019" cy="5433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8" name="Rectangle 75"/>
            <p:cNvSpPr/>
            <p:nvPr/>
          </p:nvSpPr>
          <p:spPr>
            <a:xfrm>
              <a:off x="5545201" y="2486457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9" name="Rectangle 78"/>
            <p:cNvSpPr/>
            <p:nvPr/>
          </p:nvSpPr>
          <p:spPr>
            <a:xfrm>
              <a:off x="4295267" y="3047289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AFE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0" name="Rectangle 80"/>
            <p:cNvSpPr/>
            <p:nvPr/>
          </p:nvSpPr>
          <p:spPr>
            <a:xfrm>
              <a:off x="2879471" y="3583872"/>
              <a:ext cx="101447" cy="449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72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057"/>
          <p:cNvGrpSpPr/>
          <p:nvPr/>
        </p:nvGrpSpPr>
        <p:grpSpPr>
          <a:xfrm>
            <a:off x="2118944" y="-263409"/>
            <a:ext cx="9970479" cy="1399861"/>
            <a:chOff x="-106857" y="293112"/>
            <a:chExt cx="9970018" cy="6330722"/>
          </a:xfrm>
        </p:grpSpPr>
        <p:sp>
          <p:nvSpPr>
            <p:cNvPr id="6" name="Rectangle 8"/>
            <p:cNvSpPr/>
            <p:nvPr/>
          </p:nvSpPr>
          <p:spPr>
            <a:xfrm>
              <a:off x="9554845" y="6340145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9A9A9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Shape 14"/>
            <p:cNvSpPr/>
            <p:nvPr/>
          </p:nvSpPr>
          <p:spPr>
            <a:xfrm rot="5400000">
              <a:off x="4709905" y="-2404454"/>
              <a:ext cx="336493" cy="9970018"/>
            </a:xfrm>
            <a:custGeom>
              <a:avLst/>
              <a:gdLst/>
              <a:ahLst/>
              <a:cxnLst/>
              <a:rect l="0" t="0" r="0" b="0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28574" cap="flat">
              <a:round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4259"/>
            <p:cNvSpPr/>
            <p:nvPr/>
          </p:nvSpPr>
          <p:spPr>
            <a:xfrm>
              <a:off x="436730" y="2430971"/>
              <a:ext cx="8843704" cy="320382"/>
            </a:xfrm>
            <a:custGeom>
              <a:avLst/>
              <a:gdLst/>
              <a:ahLst/>
              <a:cxnLst/>
              <a:rect l="0" t="0" r="0" b="0"/>
              <a:pathLst>
                <a:path w="6083410" h="1173923">
                  <a:moveTo>
                    <a:pt x="0" y="0"/>
                  </a:moveTo>
                  <a:lnTo>
                    <a:pt x="6083410" y="0"/>
                  </a:lnTo>
                  <a:lnTo>
                    <a:pt x="6083410" y="1173923"/>
                  </a:lnTo>
                  <a:lnTo>
                    <a:pt x="0" y="117392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177442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20"/>
            <p:cNvSpPr/>
            <p:nvPr/>
          </p:nvSpPr>
          <p:spPr>
            <a:xfrm>
              <a:off x="1947037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1989709" y="5955564"/>
              <a:ext cx="724729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малого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2535301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23"/>
            <p:cNvSpPr/>
            <p:nvPr/>
          </p:nvSpPr>
          <p:spPr>
            <a:xfrm>
              <a:off x="2573401" y="5955564"/>
              <a:ext cx="128298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4"/>
            <p:cNvSpPr/>
            <p:nvPr/>
          </p:nvSpPr>
          <p:spPr>
            <a:xfrm>
              <a:off x="2669413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25"/>
            <p:cNvSpPr/>
            <p:nvPr/>
          </p:nvSpPr>
          <p:spPr>
            <a:xfrm>
              <a:off x="2710561" y="5955564"/>
              <a:ext cx="917532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среднего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26"/>
            <p:cNvSpPr/>
            <p:nvPr/>
          </p:nvSpPr>
          <p:spPr>
            <a:xfrm>
              <a:off x="3401314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8"/>
            <p:cNvSpPr/>
            <p:nvPr/>
          </p:nvSpPr>
          <p:spPr>
            <a:xfrm>
              <a:off x="5134356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9"/>
            <p:cNvSpPr/>
            <p:nvPr/>
          </p:nvSpPr>
          <p:spPr>
            <a:xfrm>
              <a:off x="5177028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31"/>
            <p:cNvSpPr/>
            <p:nvPr/>
          </p:nvSpPr>
          <p:spPr>
            <a:xfrm>
              <a:off x="479146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33"/>
            <p:cNvSpPr/>
            <p:nvPr/>
          </p:nvSpPr>
          <p:spPr>
            <a:xfrm>
              <a:off x="140296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5"/>
            <p:cNvSpPr/>
            <p:nvPr/>
          </p:nvSpPr>
          <p:spPr>
            <a:xfrm>
              <a:off x="196684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7"/>
            <p:cNvSpPr/>
            <p:nvPr/>
          </p:nvSpPr>
          <p:spPr>
            <a:xfrm>
              <a:off x="2829433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38"/>
            <p:cNvSpPr/>
            <p:nvPr/>
          </p:nvSpPr>
          <p:spPr>
            <a:xfrm>
              <a:off x="2870581" y="6168924"/>
              <a:ext cx="12829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39"/>
            <p:cNvSpPr/>
            <p:nvPr/>
          </p:nvSpPr>
          <p:spPr>
            <a:xfrm>
              <a:off x="2966974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41"/>
            <p:cNvSpPr/>
            <p:nvPr/>
          </p:nvSpPr>
          <p:spPr>
            <a:xfrm>
              <a:off x="389813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43"/>
            <p:cNvSpPr/>
            <p:nvPr/>
          </p:nvSpPr>
          <p:spPr>
            <a:xfrm>
              <a:off x="418007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9"/>
            <p:cNvSpPr/>
            <p:nvPr/>
          </p:nvSpPr>
          <p:spPr>
            <a:xfrm>
              <a:off x="1235355" y="6382284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51"/>
            <p:cNvSpPr/>
            <p:nvPr/>
          </p:nvSpPr>
          <p:spPr>
            <a:xfrm>
              <a:off x="2459101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53"/>
            <p:cNvSpPr/>
            <p:nvPr/>
          </p:nvSpPr>
          <p:spPr>
            <a:xfrm>
              <a:off x="3186430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59"/>
            <p:cNvSpPr/>
            <p:nvPr/>
          </p:nvSpPr>
          <p:spPr>
            <a:xfrm>
              <a:off x="2773934" y="293112"/>
              <a:ext cx="67395" cy="298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7F7F7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Rectangle 12055"/>
            <p:cNvSpPr/>
            <p:nvPr/>
          </p:nvSpPr>
          <p:spPr>
            <a:xfrm>
              <a:off x="5405933" y="2584185"/>
              <a:ext cx="152019" cy="5433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75"/>
            <p:cNvSpPr/>
            <p:nvPr/>
          </p:nvSpPr>
          <p:spPr>
            <a:xfrm>
              <a:off x="5545201" y="2486457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Rectangle 78"/>
            <p:cNvSpPr/>
            <p:nvPr/>
          </p:nvSpPr>
          <p:spPr>
            <a:xfrm>
              <a:off x="4295267" y="3047289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AFE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80"/>
            <p:cNvSpPr/>
            <p:nvPr/>
          </p:nvSpPr>
          <p:spPr>
            <a:xfrm>
              <a:off x="2879471" y="3583872"/>
              <a:ext cx="101447" cy="449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Shape 14"/>
          <p:cNvSpPr/>
          <p:nvPr/>
        </p:nvSpPr>
        <p:spPr>
          <a:xfrm rot="5400000">
            <a:off x="6761229" y="-3842325"/>
            <a:ext cx="336493" cy="9621061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28574" cap="flat">
            <a:round/>
          </a:ln>
        </p:spPr>
        <p:style>
          <a:lnRef idx="1">
            <a:srgbClr val="0070C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479693" y="334044"/>
            <a:ext cx="9691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«Первые шаги в работе»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Picture 2" descr="Рамки для текста фото поздравления: Сиреневые следы скачать картинки онлайн  шаблон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8917">
            <a:off x="445452" y="85583"/>
            <a:ext cx="1304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8282259"/>
              </p:ext>
            </p:extLst>
          </p:nvPr>
        </p:nvGraphicFramePr>
        <p:xfrm>
          <a:off x="184638" y="719666"/>
          <a:ext cx="11722306" cy="597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Кольцо 38"/>
          <p:cNvSpPr/>
          <p:nvPr/>
        </p:nvSpPr>
        <p:spPr>
          <a:xfrm>
            <a:off x="4257526" y="2224454"/>
            <a:ext cx="3374463" cy="3393831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ольцо 40"/>
          <p:cNvSpPr/>
          <p:nvPr/>
        </p:nvSpPr>
        <p:spPr>
          <a:xfrm>
            <a:off x="4409926" y="2376854"/>
            <a:ext cx="2993147" cy="3030415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Кольцо 41"/>
          <p:cNvSpPr/>
          <p:nvPr/>
        </p:nvSpPr>
        <p:spPr>
          <a:xfrm>
            <a:off x="4402270" y="2201733"/>
            <a:ext cx="3374463" cy="3393831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Кольцо 42"/>
          <p:cNvSpPr/>
          <p:nvPr/>
        </p:nvSpPr>
        <p:spPr>
          <a:xfrm>
            <a:off x="5677534" y="3251234"/>
            <a:ext cx="1821345" cy="1806766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Кольцо 43"/>
          <p:cNvSpPr/>
          <p:nvPr/>
        </p:nvSpPr>
        <p:spPr>
          <a:xfrm>
            <a:off x="4338204" y="2228114"/>
            <a:ext cx="3374463" cy="3393831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Кольцо 44"/>
          <p:cNvSpPr/>
          <p:nvPr/>
        </p:nvSpPr>
        <p:spPr>
          <a:xfrm>
            <a:off x="4685021" y="2701806"/>
            <a:ext cx="2297889" cy="2439125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ольцо 46"/>
          <p:cNvSpPr/>
          <p:nvPr/>
        </p:nvSpPr>
        <p:spPr>
          <a:xfrm>
            <a:off x="4903673" y="2545491"/>
            <a:ext cx="2494499" cy="2390936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Кольцо 48"/>
          <p:cNvSpPr/>
          <p:nvPr/>
        </p:nvSpPr>
        <p:spPr>
          <a:xfrm>
            <a:off x="5074020" y="2853238"/>
            <a:ext cx="2539586" cy="2380481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778362" y="844923"/>
            <a:ext cx="11362626" cy="5894995"/>
          </a:xfrm>
          <a:custGeom>
            <a:avLst/>
            <a:gdLst>
              <a:gd name="connsiteX0" fmla="*/ 5491514 w 11362626"/>
              <a:gd name="connsiteY0" fmla="*/ 4720280 h 5894995"/>
              <a:gd name="connsiteX1" fmla="*/ 6423498 w 11362626"/>
              <a:gd name="connsiteY1" fmla="*/ 4579603 h 5894995"/>
              <a:gd name="connsiteX2" fmla="*/ 6731229 w 11362626"/>
              <a:gd name="connsiteY2" fmla="*/ 4447718 h 5894995"/>
              <a:gd name="connsiteX3" fmla="*/ 7091714 w 11362626"/>
              <a:gd name="connsiteY3" fmla="*/ 4342211 h 5894995"/>
              <a:gd name="connsiteX4" fmla="*/ 7689591 w 11362626"/>
              <a:gd name="connsiteY4" fmla="*/ 4271872 h 5894995"/>
              <a:gd name="connsiteX5" fmla="*/ 8305052 w 11362626"/>
              <a:gd name="connsiteY5" fmla="*/ 4210326 h 5894995"/>
              <a:gd name="connsiteX6" fmla="*/ 8815006 w 11362626"/>
              <a:gd name="connsiteY6" fmla="*/ 4157572 h 5894995"/>
              <a:gd name="connsiteX7" fmla="*/ 10045929 w 11362626"/>
              <a:gd name="connsiteY7" fmla="*/ 4245495 h 5894995"/>
              <a:gd name="connsiteX8" fmla="*/ 10608637 w 11362626"/>
              <a:gd name="connsiteY8" fmla="*/ 4359795 h 5894995"/>
              <a:gd name="connsiteX9" fmla="*/ 10977914 w 11362626"/>
              <a:gd name="connsiteY9" fmla="*/ 4614772 h 5894995"/>
              <a:gd name="connsiteX10" fmla="*/ 11101006 w 11362626"/>
              <a:gd name="connsiteY10" fmla="*/ 4992841 h 5894995"/>
              <a:gd name="connsiteX11" fmla="*/ 11030667 w 11362626"/>
              <a:gd name="connsiteY11" fmla="*/ 5247818 h 5894995"/>
              <a:gd name="connsiteX12" fmla="*/ 10467960 w 11362626"/>
              <a:gd name="connsiteY12" fmla="*/ 5546757 h 5894995"/>
              <a:gd name="connsiteX13" fmla="*/ 9931629 w 11362626"/>
              <a:gd name="connsiteY13" fmla="*/ 5687434 h 5894995"/>
              <a:gd name="connsiteX14" fmla="*/ 9228244 w 11362626"/>
              <a:gd name="connsiteY14" fmla="*/ 5705018 h 5894995"/>
              <a:gd name="connsiteX15" fmla="*/ 8577614 w 11362626"/>
              <a:gd name="connsiteY15" fmla="*/ 5652264 h 5894995"/>
              <a:gd name="connsiteX16" fmla="*/ 8041283 w 11362626"/>
              <a:gd name="connsiteY16" fmla="*/ 5617095 h 5894995"/>
              <a:gd name="connsiteX17" fmla="*/ 7645629 w 11362626"/>
              <a:gd name="connsiteY17" fmla="*/ 5573134 h 5894995"/>
              <a:gd name="connsiteX18" fmla="*/ 7214806 w 11362626"/>
              <a:gd name="connsiteY18" fmla="*/ 5441249 h 5894995"/>
              <a:gd name="connsiteX19" fmla="*/ 6924660 w 11362626"/>
              <a:gd name="connsiteY19" fmla="*/ 5247818 h 5894995"/>
              <a:gd name="connsiteX20" fmla="*/ 6748814 w 11362626"/>
              <a:gd name="connsiteY20" fmla="*/ 4940087 h 5894995"/>
              <a:gd name="connsiteX21" fmla="*/ 6731229 w 11362626"/>
              <a:gd name="connsiteY21" fmla="*/ 4702695 h 5894995"/>
              <a:gd name="connsiteX22" fmla="*/ 6775191 w 11362626"/>
              <a:gd name="connsiteY22" fmla="*/ 4447718 h 5894995"/>
              <a:gd name="connsiteX23" fmla="*/ 6959829 w 11362626"/>
              <a:gd name="connsiteY23" fmla="*/ 3999311 h 5894995"/>
              <a:gd name="connsiteX24" fmla="*/ 7100506 w 11362626"/>
              <a:gd name="connsiteY24" fmla="*/ 3673995 h 5894995"/>
              <a:gd name="connsiteX25" fmla="*/ 7223598 w 11362626"/>
              <a:gd name="connsiteY25" fmla="*/ 3322303 h 5894995"/>
              <a:gd name="connsiteX26" fmla="*/ 7337898 w 11362626"/>
              <a:gd name="connsiteY26" fmla="*/ 2785972 h 5894995"/>
              <a:gd name="connsiteX27" fmla="*/ 7346691 w 11362626"/>
              <a:gd name="connsiteY27" fmla="*/ 2390318 h 5894995"/>
              <a:gd name="connsiteX28" fmla="*/ 7188429 w 11362626"/>
              <a:gd name="connsiteY28" fmla="*/ 2073795 h 5894995"/>
              <a:gd name="connsiteX29" fmla="*/ 6845529 w 11362626"/>
              <a:gd name="connsiteY29" fmla="*/ 1722103 h 5894995"/>
              <a:gd name="connsiteX30" fmla="*/ 6441083 w 11362626"/>
              <a:gd name="connsiteY30" fmla="*/ 1387995 h 5894995"/>
              <a:gd name="connsiteX31" fmla="*/ 6115767 w 11362626"/>
              <a:gd name="connsiteY31" fmla="*/ 1326449 h 5894995"/>
              <a:gd name="connsiteX32" fmla="*/ 5342044 w 11362626"/>
              <a:gd name="connsiteY32" fmla="*/ 1141811 h 5894995"/>
              <a:gd name="connsiteX33" fmla="*/ 4735375 w 11362626"/>
              <a:gd name="connsiteY33" fmla="*/ 1089057 h 5894995"/>
              <a:gd name="connsiteX34" fmla="*/ 4243006 w 11362626"/>
              <a:gd name="connsiteY34" fmla="*/ 983549 h 5894995"/>
              <a:gd name="connsiteX35" fmla="*/ 3996821 w 11362626"/>
              <a:gd name="connsiteY35" fmla="*/ 798911 h 5894995"/>
              <a:gd name="connsiteX36" fmla="*/ 3996821 w 11362626"/>
              <a:gd name="connsiteY36" fmla="*/ 376880 h 5894995"/>
              <a:gd name="connsiteX37" fmla="*/ 4172667 w 11362626"/>
              <a:gd name="connsiteY37" fmla="*/ 209826 h 5894995"/>
              <a:gd name="connsiteX38" fmla="*/ 4313344 w 11362626"/>
              <a:gd name="connsiteY38" fmla="*/ 95526 h 5894995"/>
              <a:gd name="connsiteX39" fmla="*/ 4445229 w 11362626"/>
              <a:gd name="connsiteY39" fmla="*/ 33980 h 5894995"/>
              <a:gd name="connsiteX40" fmla="*/ 4735375 w 11362626"/>
              <a:gd name="connsiteY40" fmla="*/ 7603 h 5894995"/>
              <a:gd name="connsiteX41" fmla="*/ 5087067 w 11362626"/>
              <a:gd name="connsiteY41" fmla="*/ 7603 h 5894995"/>
              <a:gd name="connsiteX42" fmla="*/ 5509098 w 11362626"/>
              <a:gd name="connsiteY42" fmla="*/ 95526 h 5894995"/>
              <a:gd name="connsiteX43" fmla="*/ 5755283 w 11362626"/>
              <a:gd name="connsiteY43" fmla="*/ 95526 h 5894995"/>
              <a:gd name="connsiteX44" fmla="*/ 6317991 w 11362626"/>
              <a:gd name="connsiteY44" fmla="*/ 165864 h 5894995"/>
              <a:gd name="connsiteX45" fmla="*/ 6458667 w 11362626"/>
              <a:gd name="connsiteY45" fmla="*/ 403257 h 5894995"/>
              <a:gd name="connsiteX46" fmla="*/ 6581760 w 11362626"/>
              <a:gd name="connsiteY46" fmla="*/ 719780 h 5894995"/>
              <a:gd name="connsiteX47" fmla="*/ 6660891 w 11362626"/>
              <a:gd name="connsiteY47" fmla="*/ 992341 h 5894995"/>
              <a:gd name="connsiteX48" fmla="*/ 6871906 w 11362626"/>
              <a:gd name="connsiteY48" fmla="*/ 1713311 h 5894995"/>
              <a:gd name="connsiteX49" fmla="*/ 7056544 w 11362626"/>
              <a:gd name="connsiteY49" fmla="*/ 2276018 h 5894995"/>
              <a:gd name="connsiteX50" fmla="*/ 7223598 w 11362626"/>
              <a:gd name="connsiteY50" fmla="*/ 2856311 h 5894995"/>
              <a:gd name="connsiteX51" fmla="*/ 7548914 w 11362626"/>
              <a:gd name="connsiteY51" fmla="*/ 3436603 h 5894995"/>
              <a:gd name="connsiteX52" fmla="*/ 8252298 w 11362626"/>
              <a:gd name="connsiteY52" fmla="*/ 3876218 h 5894995"/>
              <a:gd name="connsiteX53" fmla="*/ 9456844 w 11362626"/>
              <a:gd name="connsiteY53" fmla="*/ 4069649 h 5894995"/>
              <a:gd name="connsiteX54" fmla="*/ 10573467 w 11362626"/>
              <a:gd name="connsiteY54" fmla="*/ 3867426 h 5894995"/>
              <a:gd name="connsiteX55" fmla="*/ 10854821 w 11362626"/>
              <a:gd name="connsiteY55" fmla="*/ 3656411 h 5894995"/>
              <a:gd name="connsiteX56" fmla="*/ 11057044 w 11362626"/>
              <a:gd name="connsiteY56" fmla="*/ 3383849 h 5894995"/>
              <a:gd name="connsiteX57" fmla="*/ 11048252 w 11362626"/>
              <a:gd name="connsiteY57" fmla="*/ 2829934 h 5894995"/>
              <a:gd name="connsiteX58" fmla="*/ 10564675 w 11362626"/>
              <a:gd name="connsiteY58" fmla="*/ 2566164 h 5894995"/>
              <a:gd name="connsiteX59" fmla="*/ 9746991 w 11362626"/>
              <a:gd name="connsiteY59" fmla="*/ 2443072 h 5894995"/>
              <a:gd name="connsiteX60" fmla="*/ 8815006 w 11362626"/>
              <a:gd name="connsiteY60" fmla="*/ 2346357 h 5894995"/>
              <a:gd name="connsiteX61" fmla="*/ 8085244 w 11362626"/>
              <a:gd name="connsiteY61" fmla="*/ 2319980 h 5894995"/>
              <a:gd name="connsiteX62" fmla="*/ 7302729 w 11362626"/>
              <a:gd name="connsiteY62" fmla="*/ 2108964 h 5894995"/>
              <a:gd name="connsiteX63" fmla="*/ 6854321 w 11362626"/>
              <a:gd name="connsiteY63" fmla="*/ 1713311 h 5894995"/>
              <a:gd name="connsiteX64" fmla="*/ 6827944 w 11362626"/>
              <a:gd name="connsiteY64" fmla="*/ 1475918 h 5894995"/>
              <a:gd name="connsiteX65" fmla="*/ 6942244 w 11362626"/>
              <a:gd name="connsiteY65" fmla="*/ 1229734 h 5894995"/>
              <a:gd name="connsiteX66" fmla="*/ 7109298 w 11362626"/>
              <a:gd name="connsiteY66" fmla="*/ 1018718 h 5894995"/>
              <a:gd name="connsiteX67" fmla="*/ 7654421 w 11362626"/>
              <a:gd name="connsiteY67" fmla="*/ 860457 h 5894995"/>
              <a:gd name="connsiteX68" fmla="*/ 8788629 w 11362626"/>
              <a:gd name="connsiteY68" fmla="*/ 895626 h 5894995"/>
              <a:gd name="connsiteX69" fmla="*/ 9324960 w 11362626"/>
              <a:gd name="connsiteY69" fmla="*/ 1018718 h 5894995"/>
              <a:gd name="connsiteX70" fmla="*/ 9755783 w 11362626"/>
              <a:gd name="connsiteY70" fmla="*/ 1308864 h 5894995"/>
              <a:gd name="connsiteX71" fmla="*/ 10125060 w 11362626"/>
              <a:gd name="connsiteY71" fmla="*/ 1528672 h 5894995"/>
              <a:gd name="connsiteX72" fmla="*/ 10485544 w 11362626"/>
              <a:gd name="connsiteY72" fmla="*/ 1871572 h 5894995"/>
              <a:gd name="connsiteX73" fmla="*/ 10889991 w 11362626"/>
              <a:gd name="connsiteY73" fmla="*/ 2399111 h 5894995"/>
              <a:gd name="connsiteX74" fmla="*/ 11162552 w 11362626"/>
              <a:gd name="connsiteY74" fmla="*/ 3058534 h 5894995"/>
              <a:gd name="connsiteX75" fmla="*/ 11338398 w 11362626"/>
              <a:gd name="connsiteY75" fmla="*/ 3937764 h 5894995"/>
              <a:gd name="connsiteX76" fmla="*/ 11338398 w 11362626"/>
              <a:gd name="connsiteY76" fmla="*/ 4649941 h 5894995"/>
              <a:gd name="connsiteX77" fmla="*/ 11127383 w 11362626"/>
              <a:gd name="connsiteY77" fmla="*/ 5230234 h 5894995"/>
              <a:gd name="connsiteX78" fmla="*/ 10687767 w 11362626"/>
              <a:gd name="connsiteY78" fmla="*/ 5661057 h 5894995"/>
              <a:gd name="connsiteX79" fmla="*/ 10028344 w 11362626"/>
              <a:gd name="connsiteY79" fmla="*/ 5819318 h 5894995"/>
              <a:gd name="connsiteX80" fmla="*/ 9166698 w 11362626"/>
              <a:gd name="connsiteY80" fmla="*/ 5854487 h 5894995"/>
              <a:gd name="connsiteX81" fmla="*/ 7962152 w 11362626"/>
              <a:gd name="connsiteY81" fmla="*/ 5810526 h 5894995"/>
              <a:gd name="connsiteX82" fmla="*/ 7162052 w 11362626"/>
              <a:gd name="connsiteY82" fmla="*/ 5713811 h 5894995"/>
              <a:gd name="connsiteX83" fmla="*/ 6889491 w 11362626"/>
              <a:gd name="connsiteY83" fmla="*/ 5599511 h 5894995"/>
              <a:gd name="connsiteX84" fmla="*/ 6731229 w 11362626"/>
              <a:gd name="connsiteY84" fmla="*/ 5441249 h 5894995"/>
              <a:gd name="connsiteX85" fmla="*/ 6713644 w 11362626"/>
              <a:gd name="connsiteY85" fmla="*/ 5388495 h 5894995"/>
              <a:gd name="connsiteX86" fmla="*/ 6678475 w 11362626"/>
              <a:gd name="connsiteY86" fmla="*/ 5107141 h 5894995"/>
              <a:gd name="connsiteX87" fmla="*/ 6687267 w 11362626"/>
              <a:gd name="connsiteY87" fmla="*/ 4904918 h 5894995"/>
              <a:gd name="connsiteX88" fmla="*/ 6309198 w 11362626"/>
              <a:gd name="connsiteY88" fmla="*/ 4641149 h 5894995"/>
              <a:gd name="connsiteX89" fmla="*/ 5684944 w 11362626"/>
              <a:gd name="connsiteY89" fmla="*/ 4562018 h 5894995"/>
              <a:gd name="connsiteX90" fmla="*/ 4550737 w 11362626"/>
              <a:gd name="connsiteY90" fmla="*/ 4500472 h 5894995"/>
              <a:gd name="connsiteX91" fmla="*/ 3653921 w 11362626"/>
              <a:gd name="connsiteY91" fmla="*/ 4421341 h 5894995"/>
              <a:gd name="connsiteX92" fmla="*/ 2827444 w 11362626"/>
              <a:gd name="connsiteY92" fmla="*/ 4412549 h 5894995"/>
              <a:gd name="connsiteX93" fmla="*/ 2220775 w 11362626"/>
              <a:gd name="connsiteY93" fmla="*/ 4570811 h 5894995"/>
              <a:gd name="connsiteX94" fmla="*/ 2027344 w 11362626"/>
              <a:gd name="connsiteY94" fmla="*/ 4975257 h 5894995"/>
              <a:gd name="connsiteX95" fmla="*/ 2291114 w 11362626"/>
              <a:gd name="connsiteY95" fmla="*/ 5511587 h 5894995"/>
              <a:gd name="connsiteX96" fmla="*/ 3082421 w 11362626"/>
              <a:gd name="connsiteY96" fmla="*/ 5872072 h 5894995"/>
              <a:gd name="connsiteX97" fmla="*/ 4708998 w 11362626"/>
              <a:gd name="connsiteY97" fmla="*/ 5828111 h 5894995"/>
              <a:gd name="connsiteX98" fmla="*/ 5553060 w 11362626"/>
              <a:gd name="connsiteY98" fmla="*/ 5581926 h 5894995"/>
              <a:gd name="connsiteX99" fmla="*/ 5808037 w 11362626"/>
              <a:gd name="connsiteY99" fmla="*/ 5450041 h 5894995"/>
              <a:gd name="connsiteX100" fmla="*/ 6247652 w 11362626"/>
              <a:gd name="connsiteY100" fmla="*/ 5326949 h 5894995"/>
              <a:gd name="connsiteX101" fmla="*/ 6476252 w 11362626"/>
              <a:gd name="connsiteY101" fmla="*/ 5168687 h 5894995"/>
              <a:gd name="connsiteX102" fmla="*/ 6467460 w 11362626"/>
              <a:gd name="connsiteY102" fmla="*/ 4940087 h 5894995"/>
              <a:gd name="connsiteX103" fmla="*/ 6027844 w 11362626"/>
              <a:gd name="connsiteY103" fmla="*/ 4614772 h 5894995"/>
              <a:gd name="connsiteX104" fmla="*/ 3223098 w 11362626"/>
              <a:gd name="connsiteY104" fmla="*/ 2926649 h 5894995"/>
              <a:gd name="connsiteX105" fmla="*/ 2994498 w 11362626"/>
              <a:gd name="connsiteY105" fmla="*/ 2829934 h 5894995"/>
              <a:gd name="connsiteX106" fmla="*/ 1684444 w 11362626"/>
              <a:gd name="connsiteY106" fmla="*/ 2539787 h 5894995"/>
              <a:gd name="connsiteX107" fmla="*/ 910721 w 11362626"/>
              <a:gd name="connsiteY107" fmla="*/ 2530995 h 5894995"/>
              <a:gd name="connsiteX108" fmla="*/ 629367 w 11362626"/>
              <a:gd name="connsiteY108" fmla="*/ 2592541 h 5894995"/>
              <a:gd name="connsiteX109" fmla="*/ 101829 w 11362626"/>
              <a:gd name="connsiteY109" fmla="*/ 2953026 h 5894995"/>
              <a:gd name="connsiteX110" fmla="*/ 5114 w 11362626"/>
              <a:gd name="connsiteY110" fmla="*/ 3234380 h 5894995"/>
              <a:gd name="connsiteX111" fmla="*/ 180960 w 11362626"/>
              <a:gd name="connsiteY111" fmla="*/ 3638826 h 5894995"/>
              <a:gd name="connsiteX112" fmla="*/ 471106 w 11362626"/>
              <a:gd name="connsiteY112" fmla="*/ 3999311 h 5894995"/>
              <a:gd name="connsiteX113" fmla="*/ 1218452 w 11362626"/>
              <a:gd name="connsiteY113" fmla="*/ 4263080 h 5894995"/>
              <a:gd name="connsiteX114" fmla="*/ 2537298 w 11362626"/>
              <a:gd name="connsiteY114" fmla="*/ 4236703 h 5894995"/>
              <a:gd name="connsiteX115" fmla="*/ 3293437 w 11362626"/>
              <a:gd name="connsiteY115" fmla="*/ 4060857 h 5894995"/>
              <a:gd name="connsiteX116" fmla="*/ 3724260 w 11362626"/>
              <a:gd name="connsiteY116" fmla="*/ 3603657 h 5894995"/>
              <a:gd name="connsiteX117" fmla="*/ 3926483 w 11362626"/>
              <a:gd name="connsiteY117" fmla="*/ 2996987 h 5894995"/>
              <a:gd name="connsiteX118" fmla="*/ 4067160 w 11362626"/>
              <a:gd name="connsiteY118" fmla="*/ 2214472 h 5894995"/>
              <a:gd name="connsiteX119" fmla="*/ 4067160 w 11362626"/>
              <a:gd name="connsiteY119" fmla="*/ 1827611 h 5894995"/>
              <a:gd name="connsiteX120" fmla="*/ 3680298 w 11362626"/>
              <a:gd name="connsiteY120" fmla="*/ 1326449 h 5894995"/>
              <a:gd name="connsiteX121" fmla="*/ 3003291 w 11362626"/>
              <a:gd name="connsiteY121" fmla="*/ 1133018 h 5894995"/>
              <a:gd name="connsiteX122" fmla="*/ 2343867 w 11362626"/>
              <a:gd name="connsiteY122" fmla="*/ 1080264 h 5894995"/>
              <a:gd name="connsiteX123" fmla="*/ 2106475 w 11362626"/>
              <a:gd name="connsiteY123" fmla="*/ 1080264 h 5894995"/>
              <a:gd name="connsiteX124" fmla="*/ 1104152 w 11362626"/>
              <a:gd name="connsiteY124" fmla="*/ 895626 h 5894995"/>
              <a:gd name="connsiteX125" fmla="*/ 515067 w 11362626"/>
              <a:gd name="connsiteY125" fmla="*/ 1018718 h 5894995"/>
              <a:gd name="connsiteX126" fmla="*/ 119414 w 11362626"/>
              <a:gd name="connsiteY126" fmla="*/ 1344034 h 5894995"/>
              <a:gd name="connsiteX127" fmla="*/ 260091 w 11362626"/>
              <a:gd name="connsiteY127" fmla="*/ 2021041 h 5894995"/>
              <a:gd name="connsiteX128" fmla="*/ 831591 w 11362626"/>
              <a:gd name="connsiteY128" fmla="*/ 2152926 h 5894995"/>
              <a:gd name="connsiteX129" fmla="*/ 1807537 w 11362626"/>
              <a:gd name="connsiteY129" fmla="*/ 2223264 h 5894995"/>
              <a:gd name="connsiteX130" fmla="*/ 2528506 w 11362626"/>
              <a:gd name="connsiteY130" fmla="*/ 2161718 h 5894995"/>
              <a:gd name="connsiteX131" fmla="*/ 3434114 w 11362626"/>
              <a:gd name="connsiteY131" fmla="*/ 1994664 h 5894995"/>
              <a:gd name="connsiteX132" fmla="*/ 3864937 w 11362626"/>
              <a:gd name="connsiteY132" fmla="*/ 1783649 h 5894995"/>
              <a:gd name="connsiteX133" fmla="*/ 4155083 w 11362626"/>
              <a:gd name="connsiteY133" fmla="*/ 1493503 h 5894995"/>
              <a:gd name="connsiteX134" fmla="*/ 4260591 w 11362626"/>
              <a:gd name="connsiteY134" fmla="*/ 1405580 h 5894995"/>
              <a:gd name="connsiteX135" fmla="*/ 4348514 w 11362626"/>
              <a:gd name="connsiteY135" fmla="*/ 1361618 h 5894995"/>
              <a:gd name="connsiteX136" fmla="*/ 4366098 w 11362626"/>
              <a:gd name="connsiteY136" fmla="*/ 1352826 h 589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362626" h="5894995">
                <a:moveTo>
                  <a:pt x="5491514" y="4720280"/>
                </a:moveTo>
                <a:cubicBezTo>
                  <a:pt x="5854196" y="4672655"/>
                  <a:pt x="6216879" y="4625030"/>
                  <a:pt x="6423498" y="4579603"/>
                </a:cubicBezTo>
                <a:cubicBezTo>
                  <a:pt x="6630117" y="4534176"/>
                  <a:pt x="6619860" y="4487283"/>
                  <a:pt x="6731229" y="4447718"/>
                </a:cubicBezTo>
                <a:cubicBezTo>
                  <a:pt x="6842598" y="4408153"/>
                  <a:pt x="6931987" y="4371519"/>
                  <a:pt x="7091714" y="4342211"/>
                </a:cubicBezTo>
                <a:cubicBezTo>
                  <a:pt x="7251441" y="4312903"/>
                  <a:pt x="7689591" y="4271872"/>
                  <a:pt x="7689591" y="4271872"/>
                </a:cubicBezTo>
                <a:lnTo>
                  <a:pt x="8305052" y="4210326"/>
                </a:lnTo>
                <a:cubicBezTo>
                  <a:pt x="8492621" y="4191276"/>
                  <a:pt x="8524860" y="4151711"/>
                  <a:pt x="8815006" y="4157572"/>
                </a:cubicBezTo>
                <a:cubicBezTo>
                  <a:pt x="9105152" y="4163433"/>
                  <a:pt x="9746990" y="4211791"/>
                  <a:pt x="10045929" y="4245495"/>
                </a:cubicBezTo>
                <a:cubicBezTo>
                  <a:pt x="10344868" y="4279199"/>
                  <a:pt x="10453306" y="4298249"/>
                  <a:pt x="10608637" y="4359795"/>
                </a:cubicBezTo>
                <a:cubicBezTo>
                  <a:pt x="10763968" y="4421341"/>
                  <a:pt x="10895853" y="4509264"/>
                  <a:pt x="10977914" y="4614772"/>
                </a:cubicBezTo>
                <a:cubicBezTo>
                  <a:pt x="11059975" y="4720280"/>
                  <a:pt x="11092214" y="4887333"/>
                  <a:pt x="11101006" y="4992841"/>
                </a:cubicBezTo>
                <a:cubicBezTo>
                  <a:pt x="11109798" y="5098349"/>
                  <a:pt x="11136175" y="5155499"/>
                  <a:pt x="11030667" y="5247818"/>
                </a:cubicBezTo>
                <a:cubicBezTo>
                  <a:pt x="10925159" y="5340137"/>
                  <a:pt x="10651133" y="5473488"/>
                  <a:pt x="10467960" y="5546757"/>
                </a:cubicBezTo>
                <a:cubicBezTo>
                  <a:pt x="10284787" y="5620026"/>
                  <a:pt x="10138248" y="5661057"/>
                  <a:pt x="9931629" y="5687434"/>
                </a:cubicBezTo>
                <a:cubicBezTo>
                  <a:pt x="9725010" y="5713811"/>
                  <a:pt x="9453913" y="5710880"/>
                  <a:pt x="9228244" y="5705018"/>
                </a:cubicBezTo>
                <a:cubicBezTo>
                  <a:pt x="9002575" y="5699156"/>
                  <a:pt x="8577614" y="5652264"/>
                  <a:pt x="8577614" y="5652264"/>
                </a:cubicBezTo>
                <a:lnTo>
                  <a:pt x="8041283" y="5617095"/>
                </a:lnTo>
                <a:cubicBezTo>
                  <a:pt x="7885952" y="5603907"/>
                  <a:pt x="7783375" y="5602442"/>
                  <a:pt x="7645629" y="5573134"/>
                </a:cubicBezTo>
                <a:cubicBezTo>
                  <a:pt x="7507883" y="5543826"/>
                  <a:pt x="7334967" y="5495468"/>
                  <a:pt x="7214806" y="5441249"/>
                </a:cubicBezTo>
                <a:cubicBezTo>
                  <a:pt x="7094645" y="5387030"/>
                  <a:pt x="7002325" y="5331345"/>
                  <a:pt x="6924660" y="5247818"/>
                </a:cubicBezTo>
                <a:cubicBezTo>
                  <a:pt x="6846995" y="5164291"/>
                  <a:pt x="6781053" y="5030941"/>
                  <a:pt x="6748814" y="4940087"/>
                </a:cubicBezTo>
                <a:cubicBezTo>
                  <a:pt x="6716576" y="4849233"/>
                  <a:pt x="6726833" y="4784756"/>
                  <a:pt x="6731229" y="4702695"/>
                </a:cubicBezTo>
                <a:cubicBezTo>
                  <a:pt x="6735625" y="4620634"/>
                  <a:pt x="6737091" y="4564949"/>
                  <a:pt x="6775191" y="4447718"/>
                </a:cubicBezTo>
                <a:cubicBezTo>
                  <a:pt x="6813291" y="4330487"/>
                  <a:pt x="6905610" y="4128265"/>
                  <a:pt x="6959829" y="3999311"/>
                </a:cubicBezTo>
                <a:cubicBezTo>
                  <a:pt x="7014048" y="3870357"/>
                  <a:pt x="7056545" y="3786830"/>
                  <a:pt x="7100506" y="3673995"/>
                </a:cubicBezTo>
                <a:cubicBezTo>
                  <a:pt x="7144467" y="3561160"/>
                  <a:pt x="7184033" y="3470307"/>
                  <a:pt x="7223598" y="3322303"/>
                </a:cubicBezTo>
                <a:cubicBezTo>
                  <a:pt x="7263163" y="3174299"/>
                  <a:pt x="7317383" y="2941303"/>
                  <a:pt x="7337898" y="2785972"/>
                </a:cubicBezTo>
                <a:cubicBezTo>
                  <a:pt x="7358413" y="2630641"/>
                  <a:pt x="7371602" y="2509014"/>
                  <a:pt x="7346691" y="2390318"/>
                </a:cubicBezTo>
                <a:cubicBezTo>
                  <a:pt x="7321780" y="2271622"/>
                  <a:pt x="7271956" y="2185164"/>
                  <a:pt x="7188429" y="2073795"/>
                </a:cubicBezTo>
                <a:cubicBezTo>
                  <a:pt x="7104902" y="1962426"/>
                  <a:pt x="6970087" y="1836403"/>
                  <a:pt x="6845529" y="1722103"/>
                </a:cubicBezTo>
                <a:cubicBezTo>
                  <a:pt x="6720971" y="1607803"/>
                  <a:pt x="6562710" y="1453937"/>
                  <a:pt x="6441083" y="1387995"/>
                </a:cubicBezTo>
                <a:cubicBezTo>
                  <a:pt x="6319456" y="1322053"/>
                  <a:pt x="6298940" y="1367480"/>
                  <a:pt x="6115767" y="1326449"/>
                </a:cubicBezTo>
                <a:cubicBezTo>
                  <a:pt x="5932594" y="1285418"/>
                  <a:pt x="5572109" y="1181376"/>
                  <a:pt x="5342044" y="1141811"/>
                </a:cubicBezTo>
                <a:cubicBezTo>
                  <a:pt x="5111979" y="1102246"/>
                  <a:pt x="4918548" y="1115434"/>
                  <a:pt x="4735375" y="1089057"/>
                </a:cubicBezTo>
                <a:cubicBezTo>
                  <a:pt x="4552202" y="1062680"/>
                  <a:pt x="4366098" y="1031907"/>
                  <a:pt x="4243006" y="983549"/>
                </a:cubicBezTo>
                <a:cubicBezTo>
                  <a:pt x="4119914" y="935191"/>
                  <a:pt x="4037852" y="900023"/>
                  <a:pt x="3996821" y="798911"/>
                </a:cubicBezTo>
                <a:cubicBezTo>
                  <a:pt x="3955790" y="697799"/>
                  <a:pt x="3967513" y="475061"/>
                  <a:pt x="3996821" y="376880"/>
                </a:cubicBezTo>
                <a:cubicBezTo>
                  <a:pt x="4026129" y="278699"/>
                  <a:pt x="4119913" y="256718"/>
                  <a:pt x="4172667" y="209826"/>
                </a:cubicBezTo>
                <a:cubicBezTo>
                  <a:pt x="4225421" y="162934"/>
                  <a:pt x="4267917" y="124834"/>
                  <a:pt x="4313344" y="95526"/>
                </a:cubicBezTo>
                <a:cubicBezTo>
                  <a:pt x="4358771" y="66218"/>
                  <a:pt x="4374890" y="48634"/>
                  <a:pt x="4445229" y="33980"/>
                </a:cubicBezTo>
                <a:cubicBezTo>
                  <a:pt x="4515567" y="19326"/>
                  <a:pt x="4628402" y="11999"/>
                  <a:pt x="4735375" y="7603"/>
                </a:cubicBezTo>
                <a:cubicBezTo>
                  <a:pt x="4842348" y="3207"/>
                  <a:pt x="4958113" y="-7051"/>
                  <a:pt x="5087067" y="7603"/>
                </a:cubicBezTo>
                <a:cubicBezTo>
                  <a:pt x="5216021" y="22257"/>
                  <a:pt x="5397729" y="80872"/>
                  <a:pt x="5509098" y="95526"/>
                </a:cubicBezTo>
                <a:cubicBezTo>
                  <a:pt x="5620467" y="110180"/>
                  <a:pt x="5620468" y="83803"/>
                  <a:pt x="5755283" y="95526"/>
                </a:cubicBezTo>
                <a:cubicBezTo>
                  <a:pt x="5890099" y="107249"/>
                  <a:pt x="6200760" y="114575"/>
                  <a:pt x="6317991" y="165864"/>
                </a:cubicBezTo>
                <a:cubicBezTo>
                  <a:pt x="6435222" y="217152"/>
                  <a:pt x="6414706" y="310938"/>
                  <a:pt x="6458667" y="403257"/>
                </a:cubicBezTo>
                <a:cubicBezTo>
                  <a:pt x="6502628" y="495576"/>
                  <a:pt x="6548056" y="621599"/>
                  <a:pt x="6581760" y="719780"/>
                </a:cubicBezTo>
                <a:cubicBezTo>
                  <a:pt x="6615464" y="817961"/>
                  <a:pt x="6660891" y="992341"/>
                  <a:pt x="6660891" y="992341"/>
                </a:cubicBezTo>
                <a:cubicBezTo>
                  <a:pt x="6709249" y="1157930"/>
                  <a:pt x="6805964" y="1499365"/>
                  <a:pt x="6871906" y="1713311"/>
                </a:cubicBezTo>
                <a:cubicBezTo>
                  <a:pt x="6937848" y="1927257"/>
                  <a:pt x="6997929" y="2085518"/>
                  <a:pt x="7056544" y="2276018"/>
                </a:cubicBezTo>
                <a:cubicBezTo>
                  <a:pt x="7115159" y="2466518"/>
                  <a:pt x="7141536" y="2662880"/>
                  <a:pt x="7223598" y="2856311"/>
                </a:cubicBezTo>
                <a:cubicBezTo>
                  <a:pt x="7305660" y="3049742"/>
                  <a:pt x="7377464" y="3266618"/>
                  <a:pt x="7548914" y="3436603"/>
                </a:cubicBezTo>
                <a:cubicBezTo>
                  <a:pt x="7720364" y="3606587"/>
                  <a:pt x="7934310" y="3770710"/>
                  <a:pt x="8252298" y="3876218"/>
                </a:cubicBezTo>
                <a:cubicBezTo>
                  <a:pt x="8570286" y="3981726"/>
                  <a:pt x="9069983" y="4071114"/>
                  <a:pt x="9456844" y="4069649"/>
                </a:cubicBezTo>
                <a:cubicBezTo>
                  <a:pt x="9843705" y="4068184"/>
                  <a:pt x="10340471" y="3936299"/>
                  <a:pt x="10573467" y="3867426"/>
                </a:cubicBezTo>
                <a:cubicBezTo>
                  <a:pt x="10806463" y="3798553"/>
                  <a:pt x="10774225" y="3737007"/>
                  <a:pt x="10854821" y="3656411"/>
                </a:cubicBezTo>
                <a:cubicBezTo>
                  <a:pt x="10935417" y="3575815"/>
                  <a:pt x="11024806" y="3521595"/>
                  <a:pt x="11057044" y="3383849"/>
                </a:cubicBezTo>
                <a:cubicBezTo>
                  <a:pt x="11089282" y="3246103"/>
                  <a:pt x="11130314" y="2966215"/>
                  <a:pt x="11048252" y="2829934"/>
                </a:cubicBezTo>
                <a:cubicBezTo>
                  <a:pt x="10966190" y="2693653"/>
                  <a:pt x="10781552" y="2630641"/>
                  <a:pt x="10564675" y="2566164"/>
                </a:cubicBezTo>
                <a:cubicBezTo>
                  <a:pt x="10347798" y="2501687"/>
                  <a:pt x="10038602" y="2479706"/>
                  <a:pt x="9746991" y="2443072"/>
                </a:cubicBezTo>
                <a:cubicBezTo>
                  <a:pt x="9455380" y="2406438"/>
                  <a:pt x="9091964" y="2366872"/>
                  <a:pt x="8815006" y="2346357"/>
                </a:cubicBezTo>
                <a:cubicBezTo>
                  <a:pt x="8538048" y="2325842"/>
                  <a:pt x="8337290" y="2359546"/>
                  <a:pt x="8085244" y="2319980"/>
                </a:cubicBezTo>
                <a:cubicBezTo>
                  <a:pt x="7833198" y="2280414"/>
                  <a:pt x="7507883" y="2210075"/>
                  <a:pt x="7302729" y="2108964"/>
                </a:cubicBezTo>
                <a:cubicBezTo>
                  <a:pt x="7097575" y="2007853"/>
                  <a:pt x="6933452" y="1818819"/>
                  <a:pt x="6854321" y="1713311"/>
                </a:cubicBezTo>
                <a:cubicBezTo>
                  <a:pt x="6775190" y="1607803"/>
                  <a:pt x="6813290" y="1556514"/>
                  <a:pt x="6827944" y="1475918"/>
                </a:cubicBezTo>
                <a:cubicBezTo>
                  <a:pt x="6842598" y="1395322"/>
                  <a:pt x="6895352" y="1305934"/>
                  <a:pt x="6942244" y="1229734"/>
                </a:cubicBezTo>
                <a:cubicBezTo>
                  <a:pt x="6989136" y="1153534"/>
                  <a:pt x="6990602" y="1080264"/>
                  <a:pt x="7109298" y="1018718"/>
                </a:cubicBezTo>
                <a:cubicBezTo>
                  <a:pt x="7227994" y="957172"/>
                  <a:pt x="7374533" y="880972"/>
                  <a:pt x="7654421" y="860457"/>
                </a:cubicBezTo>
                <a:cubicBezTo>
                  <a:pt x="7934309" y="839942"/>
                  <a:pt x="8510206" y="869249"/>
                  <a:pt x="8788629" y="895626"/>
                </a:cubicBezTo>
                <a:cubicBezTo>
                  <a:pt x="9067052" y="922003"/>
                  <a:pt x="9163768" y="949845"/>
                  <a:pt x="9324960" y="1018718"/>
                </a:cubicBezTo>
                <a:cubicBezTo>
                  <a:pt x="9486152" y="1087591"/>
                  <a:pt x="9622433" y="1223872"/>
                  <a:pt x="9755783" y="1308864"/>
                </a:cubicBezTo>
                <a:cubicBezTo>
                  <a:pt x="9889133" y="1393856"/>
                  <a:pt x="10003433" y="1434887"/>
                  <a:pt x="10125060" y="1528672"/>
                </a:cubicBezTo>
                <a:cubicBezTo>
                  <a:pt x="10246687" y="1622457"/>
                  <a:pt x="10358056" y="1726499"/>
                  <a:pt x="10485544" y="1871572"/>
                </a:cubicBezTo>
                <a:cubicBezTo>
                  <a:pt x="10613033" y="2016645"/>
                  <a:pt x="10777156" y="2201284"/>
                  <a:pt x="10889991" y="2399111"/>
                </a:cubicBezTo>
                <a:cubicBezTo>
                  <a:pt x="11002826" y="2596938"/>
                  <a:pt x="11087818" y="2802092"/>
                  <a:pt x="11162552" y="3058534"/>
                </a:cubicBezTo>
                <a:cubicBezTo>
                  <a:pt x="11237286" y="3314976"/>
                  <a:pt x="11309090" y="3672530"/>
                  <a:pt x="11338398" y="3937764"/>
                </a:cubicBezTo>
                <a:cubicBezTo>
                  <a:pt x="11367706" y="4202998"/>
                  <a:pt x="11373567" y="4434529"/>
                  <a:pt x="11338398" y="4649941"/>
                </a:cubicBezTo>
                <a:cubicBezTo>
                  <a:pt x="11303229" y="4865353"/>
                  <a:pt x="11235822" y="5061715"/>
                  <a:pt x="11127383" y="5230234"/>
                </a:cubicBezTo>
                <a:cubicBezTo>
                  <a:pt x="11018945" y="5398753"/>
                  <a:pt x="10870940" y="5562876"/>
                  <a:pt x="10687767" y="5661057"/>
                </a:cubicBezTo>
                <a:cubicBezTo>
                  <a:pt x="10504594" y="5759238"/>
                  <a:pt x="10281856" y="5787080"/>
                  <a:pt x="10028344" y="5819318"/>
                </a:cubicBezTo>
                <a:cubicBezTo>
                  <a:pt x="9774833" y="5851556"/>
                  <a:pt x="9511063" y="5855952"/>
                  <a:pt x="9166698" y="5854487"/>
                </a:cubicBezTo>
                <a:cubicBezTo>
                  <a:pt x="8822333" y="5853022"/>
                  <a:pt x="8296260" y="5833972"/>
                  <a:pt x="7962152" y="5810526"/>
                </a:cubicBezTo>
                <a:cubicBezTo>
                  <a:pt x="7628044" y="5787080"/>
                  <a:pt x="7340829" y="5748980"/>
                  <a:pt x="7162052" y="5713811"/>
                </a:cubicBezTo>
                <a:cubicBezTo>
                  <a:pt x="6983275" y="5678642"/>
                  <a:pt x="6961295" y="5644938"/>
                  <a:pt x="6889491" y="5599511"/>
                </a:cubicBezTo>
                <a:cubicBezTo>
                  <a:pt x="6817687" y="5554084"/>
                  <a:pt x="6760537" y="5476418"/>
                  <a:pt x="6731229" y="5441249"/>
                </a:cubicBezTo>
                <a:cubicBezTo>
                  <a:pt x="6701921" y="5406080"/>
                  <a:pt x="6722436" y="5444180"/>
                  <a:pt x="6713644" y="5388495"/>
                </a:cubicBezTo>
                <a:cubicBezTo>
                  <a:pt x="6704852" y="5332810"/>
                  <a:pt x="6682871" y="5187737"/>
                  <a:pt x="6678475" y="5107141"/>
                </a:cubicBezTo>
                <a:cubicBezTo>
                  <a:pt x="6674079" y="5026545"/>
                  <a:pt x="6748813" y="4982583"/>
                  <a:pt x="6687267" y="4904918"/>
                </a:cubicBezTo>
                <a:cubicBezTo>
                  <a:pt x="6625721" y="4827253"/>
                  <a:pt x="6476252" y="4698299"/>
                  <a:pt x="6309198" y="4641149"/>
                </a:cubicBezTo>
                <a:cubicBezTo>
                  <a:pt x="6142144" y="4583999"/>
                  <a:pt x="5978021" y="4585464"/>
                  <a:pt x="5684944" y="4562018"/>
                </a:cubicBezTo>
                <a:cubicBezTo>
                  <a:pt x="5391867" y="4538572"/>
                  <a:pt x="4889241" y="4523918"/>
                  <a:pt x="4550737" y="4500472"/>
                </a:cubicBezTo>
                <a:cubicBezTo>
                  <a:pt x="4212233" y="4477026"/>
                  <a:pt x="3941136" y="4435995"/>
                  <a:pt x="3653921" y="4421341"/>
                </a:cubicBezTo>
                <a:cubicBezTo>
                  <a:pt x="3366706" y="4406687"/>
                  <a:pt x="3066302" y="4387637"/>
                  <a:pt x="2827444" y="4412549"/>
                </a:cubicBezTo>
                <a:cubicBezTo>
                  <a:pt x="2588586" y="4437461"/>
                  <a:pt x="2354125" y="4477026"/>
                  <a:pt x="2220775" y="4570811"/>
                </a:cubicBezTo>
                <a:cubicBezTo>
                  <a:pt x="2087425" y="4664596"/>
                  <a:pt x="2015621" y="4818461"/>
                  <a:pt x="2027344" y="4975257"/>
                </a:cubicBezTo>
                <a:cubicBezTo>
                  <a:pt x="2039067" y="5132053"/>
                  <a:pt x="2115268" y="5362118"/>
                  <a:pt x="2291114" y="5511587"/>
                </a:cubicBezTo>
                <a:cubicBezTo>
                  <a:pt x="2466960" y="5661056"/>
                  <a:pt x="2679440" y="5819318"/>
                  <a:pt x="3082421" y="5872072"/>
                </a:cubicBezTo>
                <a:cubicBezTo>
                  <a:pt x="3485402" y="5924826"/>
                  <a:pt x="4297225" y="5876469"/>
                  <a:pt x="4708998" y="5828111"/>
                </a:cubicBezTo>
                <a:cubicBezTo>
                  <a:pt x="5120771" y="5779753"/>
                  <a:pt x="5369887" y="5644938"/>
                  <a:pt x="5553060" y="5581926"/>
                </a:cubicBezTo>
                <a:cubicBezTo>
                  <a:pt x="5736233" y="5518914"/>
                  <a:pt x="5692272" y="5492537"/>
                  <a:pt x="5808037" y="5450041"/>
                </a:cubicBezTo>
                <a:cubicBezTo>
                  <a:pt x="5923802" y="5407545"/>
                  <a:pt x="6136283" y="5373841"/>
                  <a:pt x="6247652" y="5326949"/>
                </a:cubicBezTo>
                <a:cubicBezTo>
                  <a:pt x="6359021" y="5280057"/>
                  <a:pt x="6439617" y="5233164"/>
                  <a:pt x="6476252" y="5168687"/>
                </a:cubicBezTo>
                <a:cubicBezTo>
                  <a:pt x="6512887" y="5104210"/>
                  <a:pt x="6542195" y="5032406"/>
                  <a:pt x="6467460" y="4940087"/>
                </a:cubicBezTo>
                <a:cubicBezTo>
                  <a:pt x="6392725" y="4847768"/>
                  <a:pt x="6568571" y="4950345"/>
                  <a:pt x="6027844" y="4614772"/>
                </a:cubicBezTo>
                <a:cubicBezTo>
                  <a:pt x="5487117" y="4279199"/>
                  <a:pt x="3728656" y="3224122"/>
                  <a:pt x="3223098" y="2926649"/>
                </a:cubicBezTo>
                <a:cubicBezTo>
                  <a:pt x="2717540" y="2629176"/>
                  <a:pt x="3250940" y="2894411"/>
                  <a:pt x="2994498" y="2829934"/>
                </a:cubicBezTo>
                <a:cubicBezTo>
                  <a:pt x="2738056" y="2765457"/>
                  <a:pt x="2031740" y="2589610"/>
                  <a:pt x="1684444" y="2539787"/>
                </a:cubicBezTo>
                <a:cubicBezTo>
                  <a:pt x="1337148" y="2489964"/>
                  <a:pt x="1086567" y="2522203"/>
                  <a:pt x="910721" y="2530995"/>
                </a:cubicBezTo>
                <a:cubicBezTo>
                  <a:pt x="734875" y="2539787"/>
                  <a:pt x="764182" y="2522203"/>
                  <a:pt x="629367" y="2592541"/>
                </a:cubicBezTo>
                <a:cubicBezTo>
                  <a:pt x="494552" y="2662879"/>
                  <a:pt x="205871" y="2846053"/>
                  <a:pt x="101829" y="2953026"/>
                </a:cubicBezTo>
                <a:cubicBezTo>
                  <a:pt x="-2213" y="3059999"/>
                  <a:pt x="-8074" y="3120080"/>
                  <a:pt x="5114" y="3234380"/>
                </a:cubicBezTo>
                <a:cubicBezTo>
                  <a:pt x="18302" y="3348680"/>
                  <a:pt x="103295" y="3511337"/>
                  <a:pt x="180960" y="3638826"/>
                </a:cubicBezTo>
                <a:cubicBezTo>
                  <a:pt x="258625" y="3766314"/>
                  <a:pt x="298191" y="3895269"/>
                  <a:pt x="471106" y="3999311"/>
                </a:cubicBezTo>
                <a:cubicBezTo>
                  <a:pt x="644021" y="4103353"/>
                  <a:pt x="874087" y="4223515"/>
                  <a:pt x="1218452" y="4263080"/>
                </a:cubicBezTo>
                <a:cubicBezTo>
                  <a:pt x="1562817" y="4302645"/>
                  <a:pt x="2191467" y="4270407"/>
                  <a:pt x="2537298" y="4236703"/>
                </a:cubicBezTo>
                <a:cubicBezTo>
                  <a:pt x="2883129" y="4202999"/>
                  <a:pt x="3095610" y="4166365"/>
                  <a:pt x="3293437" y="4060857"/>
                </a:cubicBezTo>
                <a:cubicBezTo>
                  <a:pt x="3491264" y="3955349"/>
                  <a:pt x="3618752" y="3780969"/>
                  <a:pt x="3724260" y="3603657"/>
                </a:cubicBezTo>
                <a:cubicBezTo>
                  <a:pt x="3829768" y="3426345"/>
                  <a:pt x="3869333" y="3228518"/>
                  <a:pt x="3926483" y="2996987"/>
                </a:cubicBezTo>
                <a:cubicBezTo>
                  <a:pt x="3983633" y="2765456"/>
                  <a:pt x="4043714" y="2409368"/>
                  <a:pt x="4067160" y="2214472"/>
                </a:cubicBezTo>
                <a:cubicBezTo>
                  <a:pt x="4090606" y="2019576"/>
                  <a:pt x="4131637" y="1975615"/>
                  <a:pt x="4067160" y="1827611"/>
                </a:cubicBezTo>
                <a:cubicBezTo>
                  <a:pt x="4002683" y="1679607"/>
                  <a:pt x="3857609" y="1442214"/>
                  <a:pt x="3680298" y="1326449"/>
                </a:cubicBezTo>
                <a:cubicBezTo>
                  <a:pt x="3502987" y="1210684"/>
                  <a:pt x="3226029" y="1174049"/>
                  <a:pt x="3003291" y="1133018"/>
                </a:cubicBezTo>
                <a:cubicBezTo>
                  <a:pt x="2780553" y="1091987"/>
                  <a:pt x="2493336" y="1089056"/>
                  <a:pt x="2343867" y="1080264"/>
                </a:cubicBezTo>
                <a:cubicBezTo>
                  <a:pt x="2194398" y="1071472"/>
                  <a:pt x="2313094" y="1111037"/>
                  <a:pt x="2106475" y="1080264"/>
                </a:cubicBezTo>
                <a:cubicBezTo>
                  <a:pt x="1899856" y="1049491"/>
                  <a:pt x="1369387" y="905884"/>
                  <a:pt x="1104152" y="895626"/>
                </a:cubicBezTo>
                <a:cubicBezTo>
                  <a:pt x="838917" y="885368"/>
                  <a:pt x="679190" y="943983"/>
                  <a:pt x="515067" y="1018718"/>
                </a:cubicBezTo>
                <a:cubicBezTo>
                  <a:pt x="350944" y="1093453"/>
                  <a:pt x="161910" y="1176980"/>
                  <a:pt x="119414" y="1344034"/>
                </a:cubicBezTo>
                <a:cubicBezTo>
                  <a:pt x="76918" y="1511088"/>
                  <a:pt x="141395" y="1886226"/>
                  <a:pt x="260091" y="2021041"/>
                </a:cubicBezTo>
                <a:cubicBezTo>
                  <a:pt x="378787" y="2155856"/>
                  <a:pt x="573683" y="2119222"/>
                  <a:pt x="831591" y="2152926"/>
                </a:cubicBezTo>
                <a:cubicBezTo>
                  <a:pt x="1089499" y="2186630"/>
                  <a:pt x="1524718" y="2221799"/>
                  <a:pt x="1807537" y="2223264"/>
                </a:cubicBezTo>
                <a:cubicBezTo>
                  <a:pt x="2090356" y="2224729"/>
                  <a:pt x="2257410" y="2199818"/>
                  <a:pt x="2528506" y="2161718"/>
                </a:cubicBezTo>
                <a:cubicBezTo>
                  <a:pt x="2799602" y="2123618"/>
                  <a:pt x="3211376" y="2057675"/>
                  <a:pt x="3434114" y="1994664"/>
                </a:cubicBezTo>
                <a:cubicBezTo>
                  <a:pt x="3656852" y="1931653"/>
                  <a:pt x="3744776" y="1867176"/>
                  <a:pt x="3864937" y="1783649"/>
                </a:cubicBezTo>
                <a:cubicBezTo>
                  <a:pt x="3985098" y="1700122"/>
                  <a:pt x="4089141" y="1556514"/>
                  <a:pt x="4155083" y="1493503"/>
                </a:cubicBezTo>
                <a:cubicBezTo>
                  <a:pt x="4221025" y="1430492"/>
                  <a:pt x="4228353" y="1427561"/>
                  <a:pt x="4260591" y="1405580"/>
                </a:cubicBezTo>
                <a:cubicBezTo>
                  <a:pt x="4292829" y="1383599"/>
                  <a:pt x="4348514" y="1361618"/>
                  <a:pt x="4348514" y="1361618"/>
                </a:cubicBezTo>
                <a:cubicBezTo>
                  <a:pt x="4366098" y="1352826"/>
                  <a:pt x="4423248" y="464803"/>
                  <a:pt x="4366098" y="13528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8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Прямая соединительная линия 85"/>
          <p:cNvCxnSpPr/>
          <p:nvPr/>
        </p:nvCxnSpPr>
        <p:spPr>
          <a:xfrm flipV="1">
            <a:off x="6292835" y="1801211"/>
            <a:ext cx="595" cy="50851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0838329" y="4321128"/>
            <a:ext cx="11459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247953" y="4175159"/>
            <a:ext cx="771838" cy="17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0838329" y="1676262"/>
            <a:ext cx="1145926" cy="91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288165" y="1691325"/>
            <a:ext cx="771838" cy="17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246837" y="4173075"/>
            <a:ext cx="771838" cy="17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81880" y="4247547"/>
            <a:ext cx="771838" cy="17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" name="Group 12057"/>
          <p:cNvGrpSpPr/>
          <p:nvPr/>
        </p:nvGrpSpPr>
        <p:grpSpPr>
          <a:xfrm>
            <a:off x="0" y="-263409"/>
            <a:ext cx="12089424" cy="1399861"/>
            <a:chOff x="-106857" y="293112"/>
            <a:chExt cx="9970018" cy="6330722"/>
          </a:xfrm>
        </p:grpSpPr>
        <p:sp>
          <p:nvSpPr>
            <p:cNvPr id="6" name="Rectangle 8"/>
            <p:cNvSpPr/>
            <p:nvPr/>
          </p:nvSpPr>
          <p:spPr>
            <a:xfrm>
              <a:off x="9554845" y="6340145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9A9A9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Shape 14"/>
            <p:cNvSpPr/>
            <p:nvPr/>
          </p:nvSpPr>
          <p:spPr>
            <a:xfrm rot="5400000">
              <a:off x="4709905" y="-2404454"/>
              <a:ext cx="336493" cy="9970018"/>
            </a:xfrm>
            <a:custGeom>
              <a:avLst/>
              <a:gdLst/>
              <a:ahLst/>
              <a:cxnLst/>
              <a:rect l="0" t="0" r="0" b="0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28574" cap="flat">
              <a:round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4259"/>
            <p:cNvSpPr/>
            <p:nvPr/>
          </p:nvSpPr>
          <p:spPr>
            <a:xfrm>
              <a:off x="436730" y="2430971"/>
              <a:ext cx="8843704" cy="320382"/>
            </a:xfrm>
            <a:custGeom>
              <a:avLst/>
              <a:gdLst/>
              <a:ahLst/>
              <a:cxnLst/>
              <a:rect l="0" t="0" r="0" b="0"/>
              <a:pathLst>
                <a:path w="6083410" h="1173923">
                  <a:moveTo>
                    <a:pt x="0" y="0"/>
                  </a:moveTo>
                  <a:lnTo>
                    <a:pt x="6083410" y="0"/>
                  </a:lnTo>
                  <a:lnTo>
                    <a:pt x="6083410" y="1173923"/>
                  </a:lnTo>
                  <a:lnTo>
                    <a:pt x="0" y="117392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177442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20"/>
            <p:cNvSpPr/>
            <p:nvPr/>
          </p:nvSpPr>
          <p:spPr>
            <a:xfrm>
              <a:off x="1947037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1989709" y="5955564"/>
              <a:ext cx="724729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малого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2535301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23"/>
            <p:cNvSpPr/>
            <p:nvPr/>
          </p:nvSpPr>
          <p:spPr>
            <a:xfrm>
              <a:off x="2573401" y="5955564"/>
              <a:ext cx="128298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4"/>
            <p:cNvSpPr/>
            <p:nvPr/>
          </p:nvSpPr>
          <p:spPr>
            <a:xfrm>
              <a:off x="2669413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25"/>
            <p:cNvSpPr/>
            <p:nvPr/>
          </p:nvSpPr>
          <p:spPr>
            <a:xfrm>
              <a:off x="2710561" y="5955564"/>
              <a:ext cx="917532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среднего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26"/>
            <p:cNvSpPr/>
            <p:nvPr/>
          </p:nvSpPr>
          <p:spPr>
            <a:xfrm>
              <a:off x="3401314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8"/>
            <p:cNvSpPr/>
            <p:nvPr/>
          </p:nvSpPr>
          <p:spPr>
            <a:xfrm>
              <a:off x="5134356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9"/>
            <p:cNvSpPr/>
            <p:nvPr/>
          </p:nvSpPr>
          <p:spPr>
            <a:xfrm>
              <a:off x="5177028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31"/>
            <p:cNvSpPr/>
            <p:nvPr/>
          </p:nvSpPr>
          <p:spPr>
            <a:xfrm>
              <a:off x="479146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33"/>
            <p:cNvSpPr/>
            <p:nvPr/>
          </p:nvSpPr>
          <p:spPr>
            <a:xfrm>
              <a:off x="140296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5"/>
            <p:cNvSpPr/>
            <p:nvPr/>
          </p:nvSpPr>
          <p:spPr>
            <a:xfrm>
              <a:off x="196684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7"/>
            <p:cNvSpPr/>
            <p:nvPr/>
          </p:nvSpPr>
          <p:spPr>
            <a:xfrm>
              <a:off x="2829433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38"/>
            <p:cNvSpPr/>
            <p:nvPr/>
          </p:nvSpPr>
          <p:spPr>
            <a:xfrm>
              <a:off x="2870581" y="6168924"/>
              <a:ext cx="12829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39"/>
            <p:cNvSpPr/>
            <p:nvPr/>
          </p:nvSpPr>
          <p:spPr>
            <a:xfrm>
              <a:off x="2966974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41"/>
            <p:cNvSpPr/>
            <p:nvPr/>
          </p:nvSpPr>
          <p:spPr>
            <a:xfrm>
              <a:off x="389813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43"/>
            <p:cNvSpPr/>
            <p:nvPr/>
          </p:nvSpPr>
          <p:spPr>
            <a:xfrm>
              <a:off x="418007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9"/>
            <p:cNvSpPr/>
            <p:nvPr/>
          </p:nvSpPr>
          <p:spPr>
            <a:xfrm>
              <a:off x="1235355" y="6382284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51"/>
            <p:cNvSpPr/>
            <p:nvPr/>
          </p:nvSpPr>
          <p:spPr>
            <a:xfrm>
              <a:off x="2459101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53"/>
            <p:cNvSpPr/>
            <p:nvPr/>
          </p:nvSpPr>
          <p:spPr>
            <a:xfrm>
              <a:off x="3186430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59"/>
            <p:cNvSpPr/>
            <p:nvPr/>
          </p:nvSpPr>
          <p:spPr>
            <a:xfrm>
              <a:off x="2773934" y="293112"/>
              <a:ext cx="67395" cy="298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7F7F7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Rectangle 12055"/>
            <p:cNvSpPr/>
            <p:nvPr/>
          </p:nvSpPr>
          <p:spPr>
            <a:xfrm>
              <a:off x="5405933" y="2584185"/>
              <a:ext cx="152019" cy="5433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75"/>
            <p:cNvSpPr/>
            <p:nvPr/>
          </p:nvSpPr>
          <p:spPr>
            <a:xfrm>
              <a:off x="5545201" y="2486457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Rectangle 78"/>
            <p:cNvSpPr/>
            <p:nvPr/>
          </p:nvSpPr>
          <p:spPr>
            <a:xfrm>
              <a:off x="4295267" y="3047289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AFE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80"/>
            <p:cNvSpPr/>
            <p:nvPr/>
          </p:nvSpPr>
          <p:spPr>
            <a:xfrm>
              <a:off x="2879471" y="3583872"/>
              <a:ext cx="101447" cy="449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Shape 14"/>
          <p:cNvSpPr/>
          <p:nvPr/>
        </p:nvSpPr>
        <p:spPr>
          <a:xfrm rot="5400000">
            <a:off x="5791825" y="-4811730"/>
            <a:ext cx="336493" cy="11559871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28574" cap="flat">
            <a:round/>
          </a:ln>
        </p:spPr>
        <p:style>
          <a:lnRef idx="1">
            <a:srgbClr val="0070C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31885" y="325169"/>
            <a:ext cx="11775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0137" y="334044"/>
            <a:ext cx="1172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СХЕМА ВЗАИМОДЕЙСТВИЯ ВСЕХ СУБЪЕКТОВ ВОСПИТАТЕЛЬНОГО ПРОЦЕССА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88172" y="1215977"/>
            <a:ext cx="2715770" cy="1090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МУНИЦИПАЛЬНЫЙ КООРДИНАТОР ПРОЕКТА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623760" y="3627952"/>
            <a:ext cx="2715770" cy="10902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СОВЕТНИК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81358" y="902179"/>
            <a:ext cx="2715770" cy="1090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ОРГАНЫ МЕСТНОГО САМОУПРАВЛЕНИЯ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382323" y="1219481"/>
            <a:ext cx="2715770" cy="1090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МУНИЦИПАЛЬНЫЙ КООРДИНАТОР РДШ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959067" y="3627952"/>
            <a:ext cx="2715770" cy="10902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ДИРЕКТОР ОБРАЗОВАТЕЛЬНОЙ ОРГАНИЗАЦИИ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326587" y="3627952"/>
            <a:ext cx="2715770" cy="10902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КУРАТОР РДШ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89994" y="1553370"/>
            <a:ext cx="215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МУНИЦИПАЛЬНЫЙ </a:t>
            </a:r>
          </a:p>
          <a:p>
            <a:pPr algn="ctr"/>
            <a:r>
              <a:rPr lang="ru-RU" dirty="0"/>
              <a:t>УРОВЕНЬ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-338941" y="3711410"/>
            <a:ext cx="2229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УРОВЕНЬ </a:t>
            </a:r>
          </a:p>
          <a:p>
            <a:pPr algn="ctr"/>
            <a:r>
              <a:rPr lang="ru-RU" dirty="0"/>
              <a:t>ОБРАЗОВАТЕЛЬНОГО</a:t>
            </a:r>
          </a:p>
          <a:p>
            <a:pPr algn="ctr"/>
            <a:r>
              <a:rPr lang="ru-RU" dirty="0"/>
              <a:t> УЧРЕЖДЕНИЯ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154270" y="5961185"/>
            <a:ext cx="124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ПАРТНЕРЫ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30782" y="6069105"/>
            <a:ext cx="1276856" cy="4782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ВУЗы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18551" y="6069105"/>
            <a:ext cx="1276856" cy="478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178852" y="6069105"/>
            <a:ext cx="1276856" cy="478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ДиМОО</a:t>
            </a:r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945728" y="6069105"/>
            <a:ext cx="1276856" cy="478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СОНКО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734174" y="6069105"/>
            <a:ext cx="2981393" cy="478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Иные институты гражданского общества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3945" y="2301363"/>
            <a:ext cx="301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/>
              <a:t>разработка и реализация эффективной </a:t>
            </a:r>
          </a:p>
          <a:p>
            <a:r>
              <a:rPr lang="ru-RU" sz="1200" dirty="0"/>
              <a:t>системы функционирования проекта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мониторинг реализации Проекта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Оперативное управление советниками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Трансляция лучшего опыта и внесение </a:t>
            </a:r>
          </a:p>
          <a:p>
            <a:r>
              <a:rPr lang="ru-RU" sz="1200" dirty="0"/>
              <a:t>предложений на региональном уровне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7499" y="2287752"/>
            <a:ext cx="2785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Контроль реализации проекта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Предоставление посещений для</a:t>
            </a:r>
          </a:p>
          <a:p>
            <a:r>
              <a:rPr lang="ru-RU" sz="1200" dirty="0"/>
              <a:t> осуществления рабочих функций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Информационное сопровождение </a:t>
            </a:r>
          </a:p>
          <a:p>
            <a:r>
              <a:rPr lang="ru-RU" sz="1200" dirty="0"/>
              <a:t>Проекта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2584" y="2393760"/>
            <a:ext cx="3761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Информирование и вовлечение образовательных</a:t>
            </a:r>
          </a:p>
          <a:p>
            <a:r>
              <a:rPr lang="ru-RU" sz="1200" dirty="0"/>
              <a:t> организаций в проекты РДШ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Популяризация РДШ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Содействие созданию первичных отделений РДШ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432" y="4735232"/>
            <a:ext cx="38806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  Воспитательная работа в рамках рабочих программ и календарных планов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Координация деятельности общественных объединений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Вовлечение обучающихся в проекты РДШ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Выявление социальных инициатив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Внесение предложений по модернизации и оптимизации Проекта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6728" y="4795255"/>
            <a:ext cx="2680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Общее руководство воспитательной работой в учреждении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Материально-техническое обеспечение советника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2584" y="4745985"/>
            <a:ext cx="3338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Реализация</a:t>
            </a:r>
            <a:r>
              <a:rPr lang="ru-RU" sz="1400" dirty="0"/>
              <a:t> проектов РДШ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Развитие первичного отделение РДШ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203942" y="2160494"/>
            <a:ext cx="4249776" cy="179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7" idx="3"/>
            <a:endCxn id="41" idx="1"/>
          </p:cNvCxnSpPr>
          <p:nvPr/>
        </p:nvCxnSpPr>
        <p:spPr>
          <a:xfrm flipV="1">
            <a:off x="4203942" y="1447302"/>
            <a:ext cx="777416" cy="31379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42" idx="1"/>
            <a:endCxn id="41" idx="3"/>
          </p:cNvCxnSpPr>
          <p:nvPr/>
        </p:nvCxnSpPr>
        <p:spPr>
          <a:xfrm flipH="1" flipV="1">
            <a:off x="7697128" y="1447302"/>
            <a:ext cx="685195" cy="31730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45" idx="2"/>
          </p:cNvCxnSpPr>
          <p:nvPr/>
        </p:nvCxnSpPr>
        <p:spPr>
          <a:xfrm flipV="1">
            <a:off x="1237228" y="1676262"/>
            <a:ext cx="39035" cy="249681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6293132" y="3119437"/>
            <a:ext cx="595" cy="50851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11984255" y="1685365"/>
            <a:ext cx="1" cy="262666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26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057"/>
          <p:cNvGrpSpPr/>
          <p:nvPr/>
        </p:nvGrpSpPr>
        <p:grpSpPr>
          <a:xfrm>
            <a:off x="161366" y="-263409"/>
            <a:ext cx="11928058" cy="1399861"/>
            <a:chOff x="-106857" y="293112"/>
            <a:chExt cx="9970018" cy="6330722"/>
          </a:xfrm>
        </p:grpSpPr>
        <p:sp>
          <p:nvSpPr>
            <p:cNvPr id="6" name="Rectangle 8"/>
            <p:cNvSpPr/>
            <p:nvPr/>
          </p:nvSpPr>
          <p:spPr>
            <a:xfrm>
              <a:off x="9554845" y="6340145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9A9A9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Shape 14"/>
            <p:cNvSpPr/>
            <p:nvPr/>
          </p:nvSpPr>
          <p:spPr>
            <a:xfrm rot="5400000">
              <a:off x="4709905" y="-2404454"/>
              <a:ext cx="336493" cy="9970018"/>
            </a:xfrm>
            <a:custGeom>
              <a:avLst/>
              <a:gdLst/>
              <a:ahLst/>
              <a:cxnLst/>
              <a:rect l="0" t="0" r="0" b="0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28574" cap="flat">
              <a:round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4259"/>
            <p:cNvSpPr/>
            <p:nvPr/>
          </p:nvSpPr>
          <p:spPr>
            <a:xfrm>
              <a:off x="436730" y="2430971"/>
              <a:ext cx="8843704" cy="320382"/>
            </a:xfrm>
            <a:custGeom>
              <a:avLst/>
              <a:gdLst/>
              <a:ahLst/>
              <a:cxnLst/>
              <a:rect l="0" t="0" r="0" b="0"/>
              <a:pathLst>
                <a:path w="6083410" h="1173923">
                  <a:moveTo>
                    <a:pt x="0" y="0"/>
                  </a:moveTo>
                  <a:lnTo>
                    <a:pt x="6083410" y="0"/>
                  </a:lnTo>
                  <a:lnTo>
                    <a:pt x="6083410" y="1173923"/>
                  </a:lnTo>
                  <a:lnTo>
                    <a:pt x="0" y="117392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177442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20"/>
            <p:cNvSpPr/>
            <p:nvPr/>
          </p:nvSpPr>
          <p:spPr>
            <a:xfrm>
              <a:off x="1947037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1989709" y="5955564"/>
              <a:ext cx="724729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малого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2535301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23"/>
            <p:cNvSpPr/>
            <p:nvPr/>
          </p:nvSpPr>
          <p:spPr>
            <a:xfrm>
              <a:off x="2573401" y="5955564"/>
              <a:ext cx="128298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4"/>
            <p:cNvSpPr/>
            <p:nvPr/>
          </p:nvSpPr>
          <p:spPr>
            <a:xfrm>
              <a:off x="2669413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25"/>
            <p:cNvSpPr/>
            <p:nvPr/>
          </p:nvSpPr>
          <p:spPr>
            <a:xfrm>
              <a:off x="2710561" y="5955564"/>
              <a:ext cx="917532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среднего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26"/>
            <p:cNvSpPr/>
            <p:nvPr/>
          </p:nvSpPr>
          <p:spPr>
            <a:xfrm>
              <a:off x="3401314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8"/>
            <p:cNvSpPr/>
            <p:nvPr/>
          </p:nvSpPr>
          <p:spPr>
            <a:xfrm>
              <a:off x="5134356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9"/>
            <p:cNvSpPr/>
            <p:nvPr/>
          </p:nvSpPr>
          <p:spPr>
            <a:xfrm>
              <a:off x="5177028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31"/>
            <p:cNvSpPr/>
            <p:nvPr/>
          </p:nvSpPr>
          <p:spPr>
            <a:xfrm>
              <a:off x="479146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33"/>
            <p:cNvSpPr/>
            <p:nvPr/>
          </p:nvSpPr>
          <p:spPr>
            <a:xfrm>
              <a:off x="140296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5"/>
            <p:cNvSpPr/>
            <p:nvPr/>
          </p:nvSpPr>
          <p:spPr>
            <a:xfrm>
              <a:off x="196684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7"/>
            <p:cNvSpPr/>
            <p:nvPr/>
          </p:nvSpPr>
          <p:spPr>
            <a:xfrm>
              <a:off x="2829433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38"/>
            <p:cNvSpPr/>
            <p:nvPr/>
          </p:nvSpPr>
          <p:spPr>
            <a:xfrm>
              <a:off x="2870581" y="6168924"/>
              <a:ext cx="12829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39"/>
            <p:cNvSpPr/>
            <p:nvPr/>
          </p:nvSpPr>
          <p:spPr>
            <a:xfrm>
              <a:off x="2966974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41"/>
            <p:cNvSpPr/>
            <p:nvPr/>
          </p:nvSpPr>
          <p:spPr>
            <a:xfrm>
              <a:off x="389813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43"/>
            <p:cNvSpPr/>
            <p:nvPr/>
          </p:nvSpPr>
          <p:spPr>
            <a:xfrm>
              <a:off x="418007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9"/>
            <p:cNvSpPr/>
            <p:nvPr/>
          </p:nvSpPr>
          <p:spPr>
            <a:xfrm>
              <a:off x="1235355" y="6382284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51"/>
            <p:cNvSpPr/>
            <p:nvPr/>
          </p:nvSpPr>
          <p:spPr>
            <a:xfrm>
              <a:off x="2459101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53"/>
            <p:cNvSpPr/>
            <p:nvPr/>
          </p:nvSpPr>
          <p:spPr>
            <a:xfrm>
              <a:off x="3186430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59"/>
            <p:cNvSpPr/>
            <p:nvPr/>
          </p:nvSpPr>
          <p:spPr>
            <a:xfrm>
              <a:off x="2773934" y="293112"/>
              <a:ext cx="67395" cy="298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7F7F7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Rectangle 12055"/>
            <p:cNvSpPr/>
            <p:nvPr/>
          </p:nvSpPr>
          <p:spPr>
            <a:xfrm>
              <a:off x="5405933" y="2584185"/>
              <a:ext cx="152019" cy="5433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75"/>
            <p:cNvSpPr/>
            <p:nvPr/>
          </p:nvSpPr>
          <p:spPr>
            <a:xfrm>
              <a:off x="5545201" y="2486457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Rectangle 78"/>
            <p:cNvSpPr/>
            <p:nvPr/>
          </p:nvSpPr>
          <p:spPr>
            <a:xfrm>
              <a:off x="4295267" y="3047289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AFE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80"/>
            <p:cNvSpPr/>
            <p:nvPr/>
          </p:nvSpPr>
          <p:spPr>
            <a:xfrm>
              <a:off x="2879471" y="3583872"/>
              <a:ext cx="101447" cy="449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Shape 14"/>
          <p:cNvSpPr/>
          <p:nvPr/>
        </p:nvSpPr>
        <p:spPr>
          <a:xfrm rot="5400000">
            <a:off x="5867603" y="-4735950"/>
            <a:ext cx="336493" cy="11408312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28574" cap="flat">
            <a:round/>
          </a:ln>
        </p:spPr>
        <p:style>
          <a:lnRef idx="1">
            <a:srgbClr val="0070C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6894" y="209317"/>
            <a:ext cx="8736879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ea typeface="Segoe UI Black" panose="020B0A02040204020203" pitchFamily="34" charset="0"/>
              </a:rPr>
              <a:t>методическое сопровождение деятельности советника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1" y="968206"/>
            <a:ext cx="6825785" cy="3121393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5322285" y="1203875"/>
            <a:ext cx="2054461" cy="468908"/>
          </a:xfrm>
          <a:prstGeom prst="donut">
            <a:avLst>
              <a:gd name="adj" fmla="val 63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15584" b="46325"/>
          <a:stretch/>
        </p:blipFill>
        <p:spPr>
          <a:xfrm>
            <a:off x="7376746" y="1989916"/>
            <a:ext cx="4273062" cy="1246219"/>
          </a:xfrm>
          <a:prstGeom prst="rect">
            <a:avLst/>
          </a:prstGeom>
        </p:spPr>
      </p:pic>
      <p:sp>
        <p:nvSpPr>
          <p:cNvPr id="54" name="Кольцо 53"/>
          <p:cNvSpPr/>
          <p:nvPr/>
        </p:nvSpPr>
        <p:spPr>
          <a:xfrm>
            <a:off x="7105322" y="2526246"/>
            <a:ext cx="2662932" cy="295934"/>
          </a:xfrm>
          <a:prstGeom prst="donut">
            <a:avLst>
              <a:gd name="adj" fmla="val 63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/>
          <a:srcRect r="23746" b="33360"/>
          <a:stretch/>
        </p:blipFill>
        <p:spPr>
          <a:xfrm>
            <a:off x="541248" y="4211824"/>
            <a:ext cx="5380023" cy="2468929"/>
          </a:xfrm>
          <a:prstGeom prst="rect">
            <a:avLst/>
          </a:prstGeom>
        </p:spPr>
      </p:pic>
      <p:sp>
        <p:nvSpPr>
          <p:cNvPr id="56" name="Кольцо 55"/>
          <p:cNvSpPr/>
          <p:nvPr/>
        </p:nvSpPr>
        <p:spPr>
          <a:xfrm>
            <a:off x="279605" y="4157254"/>
            <a:ext cx="1064210" cy="295934"/>
          </a:xfrm>
          <a:prstGeom prst="donut">
            <a:avLst>
              <a:gd name="adj" fmla="val 63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r="25363" b="32681"/>
          <a:stretch/>
        </p:blipFill>
        <p:spPr>
          <a:xfrm>
            <a:off x="6482968" y="4074612"/>
            <a:ext cx="5454595" cy="2743352"/>
          </a:xfrm>
          <a:prstGeom prst="rect">
            <a:avLst/>
          </a:prstGeom>
        </p:spPr>
      </p:pic>
      <p:sp>
        <p:nvSpPr>
          <p:cNvPr id="58" name="Кольцо 57"/>
          <p:cNvSpPr/>
          <p:nvPr/>
        </p:nvSpPr>
        <p:spPr>
          <a:xfrm>
            <a:off x="6547090" y="4072390"/>
            <a:ext cx="1064210" cy="295934"/>
          </a:xfrm>
          <a:prstGeom prst="donut">
            <a:avLst>
              <a:gd name="adj" fmla="val 63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057"/>
          <p:cNvGrpSpPr/>
          <p:nvPr/>
        </p:nvGrpSpPr>
        <p:grpSpPr>
          <a:xfrm>
            <a:off x="161366" y="-263409"/>
            <a:ext cx="11928058" cy="1399861"/>
            <a:chOff x="-106857" y="293112"/>
            <a:chExt cx="9970018" cy="6330722"/>
          </a:xfrm>
        </p:grpSpPr>
        <p:sp>
          <p:nvSpPr>
            <p:cNvPr id="6" name="Rectangle 8"/>
            <p:cNvSpPr/>
            <p:nvPr/>
          </p:nvSpPr>
          <p:spPr>
            <a:xfrm>
              <a:off x="9554845" y="6340145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9A9A9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Shape 14"/>
            <p:cNvSpPr/>
            <p:nvPr/>
          </p:nvSpPr>
          <p:spPr>
            <a:xfrm rot="5400000">
              <a:off x="4709905" y="-2404454"/>
              <a:ext cx="336493" cy="9970018"/>
            </a:xfrm>
            <a:custGeom>
              <a:avLst/>
              <a:gdLst/>
              <a:ahLst/>
              <a:cxnLst/>
              <a:rect l="0" t="0" r="0" b="0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28574" cap="flat">
              <a:round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4259"/>
            <p:cNvSpPr/>
            <p:nvPr/>
          </p:nvSpPr>
          <p:spPr>
            <a:xfrm>
              <a:off x="436730" y="2430971"/>
              <a:ext cx="8843704" cy="320382"/>
            </a:xfrm>
            <a:custGeom>
              <a:avLst/>
              <a:gdLst/>
              <a:ahLst/>
              <a:cxnLst/>
              <a:rect l="0" t="0" r="0" b="0"/>
              <a:pathLst>
                <a:path w="6083410" h="1173923">
                  <a:moveTo>
                    <a:pt x="0" y="0"/>
                  </a:moveTo>
                  <a:lnTo>
                    <a:pt x="6083410" y="0"/>
                  </a:lnTo>
                  <a:lnTo>
                    <a:pt x="6083410" y="1173923"/>
                  </a:lnTo>
                  <a:lnTo>
                    <a:pt x="0" y="117392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177442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20"/>
            <p:cNvSpPr/>
            <p:nvPr/>
          </p:nvSpPr>
          <p:spPr>
            <a:xfrm>
              <a:off x="1947037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1989709" y="5955564"/>
              <a:ext cx="724729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малого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2535301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23"/>
            <p:cNvSpPr/>
            <p:nvPr/>
          </p:nvSpPr>
          <p:spPr>
            <a:xfrm>
              <a:off x="2573401" y="5955564"/>
              <a:ext cx="128298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4"/>
            <p:cNvSpPr/>
            <p:nvPr/>
          </p:nvSpPr>
          <p:spPr>
            <a:xfrm>
              <a:off x="2669413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25"/>
            <p:cNvSpPr/>
            <p:nvPr/>
          </p:nvSpPr>
          <p:spPr>
            <a:xfrm>
              <a:off x="2710561" y="5955564"/>
              <a:ext cx="917532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среднего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26"/>
            <p:cNvSpPr/>
            <p:nvPr/>
          </p:nvSpPr>
          <p:spPr>
            <a:xfrm>
              <a:off x="3401314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8"/>
            <p:cNvSpPr/>
            <p:nvPr/>
          </p:nvSpPr>
          <p:spPr>
            <a:xfrm>
              <a:off x="5134356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9"/>
            <p:cNvSpPr/>
            <p:nvPr/>
          </p:nvSpPr>
          <p:spPr>
            <a:xfrm>
              <a:off x="5177028" y="5955564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31"/>
            <p:cNvSpPr/>
            <p:nvPr/>
          </p:nvSpPr>
          <p:spPr>
            <a:xfrm>
              <a:off x="479146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33"/>
            <p:cNvSpPr/>
            <p:nvPr/>
          </p:nvSpPr>
          <p:spPr>
            <a:xfrm>
              <a:off x="140296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5"/>
            <p:cNvSpPr/>
            <p:nvPr/>
          </p:nvSpPr>
          <p:spPr>
            <a:xfrm>
              <a:off x="1966849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7"/>
            <p:cNvSpPr/>
            <p:nvPr/>
          </p:nvSpPr>
          <p:spPr>
            <a:xfrm>
              <a:off x="2829433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38"/>
            <p:cNvSpPr/>
            <p:nvPr/>
          </p:nvSpPr>
          <p:spPr>
            <a:xfrm>
              <a:off x="2870581" y="6168924"/>
              <a:ext cx="12829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39"/>
            <p:cNvSpPr/>
            <p:nvPr/>
          </p:nvSpPr>
          <p:spPr>
            <a:xfrm>
              <a:off x="2966974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41"/>
            <p:cNvSpPr/>
            <p:nvPr/>
          </p:nvSpPr>
          <p:spPr>
            <a:xfrm>
              <a:off x="389813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43"/>
            <p:cNvSpPr/>
            <p:nvPr/>
          </p:nvSpPr>
          <p:spPr>
            <a:xfrm>
              <a:off x="4180078" y="616892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9"/>
            <p:cNvSpPr/>
            <p:nvPr/>
          </p:nvSpPr>
          <p:spPr>
            <a:xfrm>
              <a:off x="1235355" y="6382284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51"/>
            <p:cNvSpPr/>
            <p:nvPr/>
          </p:nvSpPr>
          <p:spPr>
            <a:xfrm>
              <a:off x="2459101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53"/>
            <p:cNvSpPr/>
            <p:nvPr/>
          </p:nvSpPr>
          <p:spPr>
            <a:xfrm>
              <a:off x="3186430" y="63822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59"/>
            <p:cNvSpPr/>
            <p:nvPr/>
          </p:nvSpPr>
          <p:spPr>
            <a:xfrm>
              <a:off x="2773934" y="293112"/>
              <a:ext cx="67395" cy="298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7F7F7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Rectangle 12055"/>
            <p:cNvSpPr/>
            <p:nvPr/>
          </p:nvSpPr>
          <p:spPr>
            <a:xfrm>
              <a:off x="5405933" y="2584185"/>
              <a:ext cx="152019" cy="5433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75"/>
            <p:cNvSpPr/>
            <p:nvPr/>
          </p:nvSpPr>
          <p:spPr>
            <a:xfrm>
              <a:off x="5545201" y="2486457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Rectangle 78"/>
            <p:cNvSpPr/>
            <p:nvPr/>
          </p:nvSpPr>
          <p:spPr>
            <a:xfrm>
              <a:off x="4295267" y="3047289"/>
              <a:ext cx="152019" cy="673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00AFE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80"/>
            <p:cNvSpPr/>
            <p:nvPr/>
          </p:nvSpPr>
          <p:spPr>
            <a:xfrm>
              <a:off x="2879471" y="3583872"/>
              <a:ext cx="101447" cy="449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7429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58585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Shape 14"/>
          <p:cNvSpPr/>
          <p:nvPr/>
        </p:nvSpPr>
        <p:spPr>
          <a:xfrm rot="5400000">
            <a:off x="5867603" y="-4735950"/>
            <a:ext cx="336493" cy="11408312"/>
          </a:xfrm>
          <a:custGeom>
            <a:avLst/>
            <a:gdLst/>
            <a:ahLst/>
            <a:cxnLst/>
            <a:rect l="0" t="0" r="0" b="0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28574" cap="flat">
            <a:round/>
          </a:ln>
        </p:spPr>
        <p:style>
          <a:lnRef idx="1">
            <a:srgbClr val="0070C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3932" y="247458"/>
            <a:ext cx="11382924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Примерные темы консультаций по вопросам организации работы советника в школе</a:t>
            </a:r>
            <a:endParaRPr lang="ru-RU" sz="3600" dirty="0">
              <a:solidFill>
                <a:schemeClr val="accent1">
                  <a:lumMod val="75000"/>
                </a:schemeClr>
              </a:solidFill>
              <a:ea typeface="Segoe UI Black" panose="020B0A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53097"/>
              </p:ext>
            </p:extLst>
          </p:nvPr>
        </p:nvGraphicFramePr>
        <p:xfrm>
          <a:off x="353419" y="877156"/>
          <a:ext cx="11485163" cy="57790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31766">
                  <a:extLst>
                    <a:ext uri="{9D8B030D-6E8A-4147-A177-3AD203B41FA5}">
                      <a16:colId xmlns:a16="http://schemas.microsoft.com/office/drawing/2014/main" val="2504354856"/>
                    </a:ext>
                  </a:extLst>
                </a:gridCol>
                <a:gridCol w="4667571">
                  <a:extLst>
                    <a:ext uri="{9D8B030D-6E8A-4147-A177-3AD203B41FA5}">
                      <a16:colId xmlns:a16="http://schemas.microsoft.com/office/drawing/2014/main" val="3963278477"/>
                    </a:ext>
                  </a:extLst>
                </a:gridCol>
                <a:gridCol w="3385826">
                  <a:extLst>
                    <a:ext uri="{9D8B030D-6E8A-4147-A177-3AD203B41FA5}">
                      <a16:colId xmlns:a16="http://schemas.microsoft.com/office/drawing/2014/main" val="1532528909"/>
                    </a:ext>
                  </a:extLst>
                </a:gridCol>
              </a:tblGrid>
              <a:tr h="1808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Сентябрь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Практическое</a:t>
                      </a:r>
                      <a:r>
                        <a:rPr lang="ru-RU" sz="1600" baseline="0" dirty="0">
                          <a:effectLst/>
                        </a:rPr>
                        <a:t> занятие «</a:t>
                      </a:r>
                      <a:r>
                        <a:rPr lang="ru-RU" sz="1600" dirty="0">
                          <a:effectLst/>
                        </a:rPr>
                        <a:t>Как работать с сайтом РДШ?»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Консультация «Как создать первичное отделение РДШ на базе образовательного учреждения?»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Октябрь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19.10, 15:00 ДДЮТ (ул. Сталеваров, 32)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Семинар-практикум «Методические рекомендации по формам воспитательной работы»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ноябрь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ru-RU" sz="1800" dirty="0">
                          <a:effectLst/>
                        </a:rPr>
                        <a:t>Областной сбор советников по воспитательной работе Вологодской области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extLst>
                  <a:ext uri="{0D108BD9-81ED-4DB2-BD59-A6C34878D82A}">
                    <a16:rowId xmlns:a16="http://schemas.microsoft.com/office/drawing/2014/main" val="479522536"/>
                  </a:ext>
                </a:extLst>
              </a:tr>
              <a:tr h="1148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Декабрь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14.12, 15:00 ДДЮТ (ул. Сталеваров, 32)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Практикум «Современные формы воспитательных мероприятий»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январь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Февраль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Консультация к участию во Всероссийском конкурсе «Большая перемена»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extLst>
                  <a:ext uri="{0D108BD9-81ED-4DB2-BD59-A6C34878D82A}">
                    <a16:rowId xmlns:a16="http://schemas.microsoft.com/office/drawing/2014/main" val="3525427911"/>
                  </a:ext>
                </a:extLst>
              </a:tr>
              <a:tr h="1148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апрель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extLst>
                  <a:ext uri="{0D108BD9-81ED-4DB2-BD59-A6C34878D82A}">
                    <a16:rowId xmlns:a16="http://schemas.microsoft.com/office/drawing/2014/main" val="2609714673"/>
                  </a:ext>
                </a:extLst>
              </a:tr>
              <a:tr h="1021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Июнь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июль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август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extLst>
                  <a:ext uri="{0D108BD9-81ED-4DB2-BD59-A6C34878D82A}">
                    <a16:rowId xmlns:a16="http://schemas.microsoft.com/office/drawing/2014/main" val="136259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45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ВАШИ ВОПРОСЫ</a:t>
            </a:r>
          </a:p>
        </p:txBody>
      </p:sp>
      <p:pic>
        <p:nvPicPr>
          <p:cNvPr id="6146" name="Picture 2" descr="Гиф анимация Котенок показывает и прячет знак вопрос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07" y="1477109"/>
            <a:ext cx="5741185" cy="48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10754" y="5741377"/>
            <a:ext cx="2655277" cy="8880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22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699</Words>
  <Application>Microsoft Office PowerPoint</Application>
  <PresentationFormat>Широкоэкранный</PresentationFormat>
  <Paragraphs>317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ВАШИ 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Вера Павлова</cp:lastModifiedBy>
  <cp:revision>43</cp:revision>
  <dcterms:created xsi:type="dcterms:W3CDTF">2021-08-09T10:57:58Z</dcterms:created>
  <dcterms:modified xsi:type="dcterms:W3CDTF">2021-08-31T06:34:42Z</dcterms:modified>
</cp:coreProperties>
</file>